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3.xml" ContentType="application/vnd.openxmlformats-officedocument.drawingml.chart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handoutMasterIdLst>
    <p:handoutMasterId r:id="rId12"/>
  </p:handoutMasterIdLst>
  <p:sldIdLst>
    <p:sldId id="256" r:id="rId2"/>
    <p:sldId id="257" r:id="rId3"/>
    <p:sldId id="259" r:id="rId4"/>
    <p:sldId id="258" r:id="rId5"/>
    <p:sldId id="260" r:id="rId6"/>
    <p:sldId id="262" r:id="rId7"/>
    <p:sldId id="264" r:id="rId8"/>
    <p:sldId id="263" r:id="rId9"/>
    <p:sldId id="261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Средний стиль 1 —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DCAF9ED-07DC-4A11-8D7F-57B35C25682E}" styleName="Средний стиль 1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DA37D80-6434-44D0-A028-1B22A696006F}" styleName="Светлый стиль 3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  <c:perspective val="3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Школы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58C-4072-8BC7-EC6E470CE83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58C-4072-8BC7-EC6E470CE838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B58C-4072-8BC7-EC6E470CE838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B58C-4072-8BC7-EC6E470CE838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Статусные школы</c:v>
                </c:pt>
                <c:pt idx="1">
                  <c:v>Общеобразовательные школы</c:v>
                </c:pt>
                <c:pt idx="2">
                  <c:v>Коррекционные школы</c:v>
                </c:pt>
                <c:pt idx="3">
                  <c:v>Вечерняя сменная школа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</c:v>
                </c:pt>
                <c:pt idx="1">
                  <c:v>14</c:v>
                </c:pt>
                <c:pt idx="2">
                  <c:v>2</c:v>
                </c:pt>
                <c:pt idx="3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152-434E-9F90-4E9C060862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solidFill>
          <a:schemeClr val="lt1">
            <a:alpha val="27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2020</c:v>
                </c:pt>
              </c:strCache>
            </c:strRef>
          </c:tx>
          <c:spPr>
            <a:solidFill>
              <a:schemeClr val="accent1"/>
            </a:solidFill>
            <a:ln>
              <a:solidFill>
                <a:schemeClr val="accent1">
                  <a:lumMod val="75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 prstMaterial="translucentPowder">
              <a:contourClr>
                <a:schemeClr val="accent1">
                  <a:lumMod val="75000"/>
                </a:schemeClr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Кол-во учителей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852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5D7-4F8E-8D69-F90EAE4CCCEF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2021</c:v>
                </c:pt>
              </c:strCache>
            </c:strRef>
          </c:tx>
          <c:spPr>
            <a:solidFill>
              <a:schemeClr val="accent2"/>
            </a:solidFill>
            <a:ln>
              <a:solidFill>
                <a:schemeClr val="accent2">
                  <a:lumMod val="75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 prstMaterial="translucentPowder">
              <a:contourClr>
                <a:schemeClr val="accent2">
                  <a:lumMod val="75000"/>
                </a:schemeClr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Кол-во учителей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835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C5D7-4F8E-8D69-F90EAE4CCCEF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2022</c:v>
                </c:pt>
              </c:strCache>
            </c:strRef>
          </c:tx>
          <c:spPr>
            <a:solidFill>
              <a:schemeClr val="accent3"/>
            </a:solidFill>
            <a:ln>
              <a:solidFill>
                <a:schemeClr val="accent3">
                  <a:lumMod val="75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 prstMaterial="translucentPowder">
              <a:contourClr>
                <a:schemeClr val="accent3">
                  <a:lumMod val="75000"/>
                </a:schemeClr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Кол-во учителей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806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C5D7-4F8E-8D69-F90EAE4CCC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85593472"/>
        <c:axId val="85611648"/>
        <c:axId val="0"/>
      </c:bar3DChart>
      <c:catAx>
        <c:axId val="855934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85611648"/>
        <c:crosses val="autoZero"/>
        <c:auto val="1"/>
        <c:lblAlgn val="ctr"/>
        <c:lblOffset val="100"/>
        <c:noMultiLvlLbl val="0"/>
      </c:catAx>
      <c:valAx>
        <c:axId val="856116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855934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2022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62000"/>
                    <a:satMod val="180000"/>
                  </a:schemeClr>
                </a:gs>
                <a:gs pos="65000">
                  <a:schemeClr val="accent1">
                    <a:tint val="32000"/>
                    <a:satMod val="250000"/>
                  </a:schemeClr>
                </a:gs>
                <a:gs pos="100000">
                  <a:schemeClr val="accent1">
                    <a:tint val="23000"/>
                    <a:satMod val="300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1">
                  <a:shade val="95000"/>
                </a:schemeClr>
              </a:solidFill>
              <a:round/>
            </a:ln>
            <a:effectLst>
              <a:outerShdw blurRad="50800" dist="38100" dir="5400000" rotWithShape="0">
                <a:srgbClr val="000000">
                  <a:alpha val="35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4"/>
                <c:pt idx="0">
                  <c:v>Доля управленческих команд, прошедших КПК</c:v>
                </c:pt>
                <c:pt idx="1">
                  <c:v>Доля ШНОР, охваченных методической работой</c:v>
                </c:pt>
                <c:pt idx="2">
                  <c:v>Доля Школ, вовлеченных в сетевое взаимодействие</c:v>
                </c:pt>
                <c:pt idx="3">
                  <c:v>Доля педагогов, прошедших диагностику профессиональных компетенций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100</c:v>
                </c:pt>
                <c:pt idx="1">
                  <c:v>100</c:v>
                </c:pt>
                <c:pt idx="2">
                  <c:v>50</c:v>
                </c:pt>
                <c:pt idx="3">
                  <c:v>100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B47-457A-B49F-53EFE2F2B44B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2021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62000"/>
                    <a:satMod val="180000"/>
                  </a:schemeClr>
                </a:gs>
                <a:gs pos="65000">
                  <a:schemeClr val="accent2">
                    <a:tint val="32000"/>
                    <a:satMod val="250000"/>
                  </a:schemeClr>
                </a:gs>
                <a:gs pos="100000">
                  <a:schemeClr val="accent2">
                    <a:tint val="23000"/>
                    <a:satMod val="300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2">
                  <a:shade val="95000"/>
                </a:schemeClr>
              </a:solidFill>
              <a:round/>
            </a:ln>
            <a:effectLst>
              <a:outerShdw blurRad="50800" dist="38100" dir="5400000" rotWithShape="0">
                <a:srgbClr val="000000">
                  <a:alpha val="35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4"/>
                <c:pt idx="0">
                  <c:v>Доля управленческих команд, прошедших КПК</c:v>
                </c:pt>
                <c:pt idx="1">
                  <c:v>Доля ШНОР, охваченных методической работой</c:v>
                </c:pt>
                <c:pt idx="2">
                  <c:v>Доля Школ, вовлеченных в сетевое взаимодействие</c:v>
                </c:pt>
                <c:pt idx="3">
                  <c:v>Доля педагогов, прошедших диагностику профессиональных компетенций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0</c:v>
                </c:pt>
                <c:pt idx="1">
                  <c:v>100</c:v>
                </c:pt>
                <c:pt idx="2">
                  <c:v>20</c:v>
                </c:pt>
                <c:pt idx="3">
                  <c:v>100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EB47-457A-B49F-53EFE2F2B4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18590848"/>
        <c:axId val="118596736"/>
      </c:barChart>
      <c:catAx>
        <c:axId val="11859084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18596736"/>
        <c:crosses val="autoZero"/>
        <c:auto val="1"/>
        <c:lblAlgn val="ctr"/>
        <c:lblOffset val="100"/>
        <c:noMultiLvlLbl val="0"/>
      </c:catAx>
      <c:valAx>
        <c:axId val="11859673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185908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9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0555C3D-46B5-4E30-8D00-A0139B208381}" type="doc">
      <dgm:prSet loTypeId="urn:microsoft.com/office/officeart/2005/8/layout/hierarchy3" loCatId="hierarchy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E31BEBDA-528A-4121-AA6A-7E3E88968E37}">
      <dgm:prSet phldrT="[Текст]"/>
      <dgm:spPr/>
      <dgm:t>
        <a:bodyPr/>
        <a:lstStyle/>
        <a:p>
          <a:r>
            <a:rPr lang="ru-RU" dirty="0"/>
            <a:t>Федеральный</a:t>
          </a:r>
        </a:p>
      </dgm:t>
    </dgm:pt>
    <dgm:pt modelId="{4F42375D-751B-43C1-9936-7E21204196FD}" type="parTrans" cxnId="{4835F25B-B98F-4D7A-98C2-4FE58FF7F11D}">
      <dgm:prSet/>
      <dgm:spPr/>
      <dgm:t>
        <a:bodyPr/>
        <a:lstStyle/>
        <a:p>
          <a:endParaRPr lang="ru-RU"/>
        </a:p>
      </dgm:t>
    </dgm:pt>
    <dgm:pt modelId="{4F636EDB-3AE2-457F-86D5-B63715E590FD}" type="sibTrans" cxnId="{4835F25B-B98F-4D7A-98C2-4FE58FF7F11D}">
      <dgm:prSet/>
      <dgm:spPr/>
      <dgm:t>
        <a:bodyPr/>
        <a:lstStyle/>
        <a:p>
          <a:endParaRPr lang="ru-RU"/>
        </a:p>
      </dgm:t>
    </dgm:pt>
    <dgm:pt modelId="{DAA2522E-578D-4AA3-B3D3-8D37FD245130}">
      <dgm:prSet phldrT="[Текст]" custT="1"/>
      <dgm:spPr/>
      <dgm:t>
        <a:bodyPr/>
        <a:lstStyle/>
        <a:p>
          <a:r>
            <a:rPr lang="ru-RU" sz="1400" dirty="0"/>
            <a:t>Проект «500+»</a:t>
          </a:r>
        </a:p>
      </dgm:t>
    </dgm:pt>
    <dgm:pt modelId="{F6F78F77-3E31-4E82-A9CB-DD64F5D0590C}" type="parTrans" cxnId="{CE37A055-F286-4ECF-9284-AA9FEDB4CE9A}">
      <dgm:prSet/>
      <dgm:spPr/>
      <dgm:t>
        <a:bodyPr/>
        <a:lstStyle/>
        <a:p>
          <a:endParaRPr lang="ru-RU"/>
        </a:p>
      </dgm:t>
    </dgm:pt>
    <dgm:pt modelId="{467911D2-9061-4AEA-AA2B-08A15D707755}" type="sibTrans" cxnId="{CE37A055-F286-4ECF-9284-AA9FEDB4CE9A}">
      <dgm:prSet/>
      <dgm:spPr/>
      <dgm:t>
        <a:bodyPr/>
        <a:lstStyle/>
        <a:p>
          <a:endParaRPr lang="ru-RU"/>
        </a:p>
      </dgm:t>
    </dgm:pt>
    <dgm:pt modelId="{94EF58B8-18AA-4142-9806-9E46ED3ABE48}">
      <dgm:prSet phldrT="[Текст]"/>
      <dgm:spPr/>
      <dgm:t>
        <a:bodyPr/>
        <a:lstStyle/>
        <a:p>
          <a:r>
            <a:rPr lang="ru-RU" dirty="0"/>
            <a:t>Региональный</a:t>
          </a:r>
        </a:p>
      </dgm:t>
    </dgm:pt>
    <dgm:pt modelId="{97A24F0D-B331-4EFC-8530-158596781073}" type="parTrans" cxnId="{DD16D970-4A9D-4C44-B698-13A68CECC77B}">
      <dgm:prSet/>
      <dgm:spPr/>
      <dgm:t>
        <a:bodyPr/>
        <a:lstStyle/>
        <a:p>
          <a:endParaRPr lang="ru-RU"/>
        </a:p>
      </dgm:t>
    </dgm:pt>
    <dgm:pt modelId="{181543D4-9E44-4099-BC04-C1C08EB3804E}" type="sibTrans" cxnId="{DD16D970-4A9D-4C44-B698-13A68CECC77B}">
      <dgm:prSet/>
      <dgm:spPr/>
      <dgm:t>
        <a:bodyPr/>
        <a:lstStyle/>
        <a:p>
          <a:endParaRPr lang="ru-RU"/>
        </a:p>
      </dgm:t>
    </dgm:pt>
    <dgm:pt modelId="{65475B30-5008-4693-A283-CCFF452DC891}">
      <dgm:prSet phldrT="[Текст]" custT="1"/>
      <dgm:spPr/>
      <dgm:t>
        <a:bodyPr/>
        <a:lstStyle/>
        <a:p>
          <a:r>
            <a:rPr lang="ru-RU" sz="1400" dirty="0"/>
            <a:t>Проект «Образовательный лифт»</a:t>
          </a:r>
        </a:p>
      </dgm:t>
    </dgm:pt>
    <dgm:pt modelId="{79DE6176-E8DB-4E90-BF3B-2233AEEA5D60}" type="parTrans" cxnId="{4181F2BA-2255-45C4-9A5D-CB3D589D793F}">
      <dgm:prSet/>
      <dgm:spPr/>
      <dgm:t>
        <a:bodyPr/>
        <a:lstStyle/>
        <a:p>
          <a:endParaRPr lang="ru-RU"/>
        </a:p>
      </dgm:t>
    </dgm:pt>
    <dgm:pt modelId="{3B1BC08C-7415-4E86-BC77-899DBA07C706}" type="sibTrans" cxnId="{4181F2BA-2255-45C4-9A5D-CB3D589D793F}">
      <dgm:prSet/>
      <dgm:spPr/>
      <dgm:t>
        <a:bodyPr/>
        <a:lstStyle/>
        <a:p>
          <a:endParaRPr lang="ru-RU"/>
        </a:p>
      </dgm:t>
    </dgm:pt>
    <dgm:pt modelId="{70E981A9-2803-4FE4-BCB6-61DB91FF5A76}">
      <dgm:prSet phldrT="[Текст]" custT="1"/>
      <dgm:spPr/>
      <dgm:t>
        <a:bodyPr/>
        <a:lstStyle/>
        <a:p>
          <a:r>
            <a:rPr lang="ru-RU" sz="1200" dirty="0"/>
            <a:t>Проект «Научно-методическое сопровождение региональной модели сетевого партнерства (или взаимодействия) общеобразовательных организаций, имеющих опыт инновационной деятельности с общеобразовательными организациями, имеющими низкие образовательные результаты»</a:t>
          </a:r>
        </a:p>
      </dgm:t>
    </dgm:pt>
    <dgm:pt modelId="{D005AE47-2A4C-4679-9838-7978183BF41A}" type="parTrans" cxnId="{C2B17843-D541-44BF-8766-FD413D8F4012}">
      <dgm:prSet/>
      <dgm:spPr/>
      <dgm:t>
        <a:bodyPr/>
        <a:lstStyle/>
        <a:p>
          <a:endParaRPr lang="ru-RU"/>
        </a:p>
      </dgm:t>
    </dgm:pt>
    <dgm:pt modelId="{66222230-79D7-4CCD-B0D3-4F5D5833FADD}" type="sibTrans" cxnId="{C2B17843-D541-44BF-8766-FD413D8F4012}">
      <dgm:prSet/>
      <dgm:spPr/>
      <dgm:t>
        <a:bodyPr/>
        <a:lstStyle/>
        <a:p>
          <a:endParaRPr lang="ru-RU"/>
        </a:p>
      </dgm:t>
    </dgm:pt>
    <dgm:pt modelId="{80FF016D-7756-46B2-9F24-F7BA63B6491F}">
      <dgm:prSet/>
      <dgm:spPr/>
      <dgm:t>
        <a:bodyPr/>
        <a:lstStyle/>
        <a:p>
          <a:r>
            <a:rPr lang="ru-RU" dirty="0"/>
            <a:t>Муниципальный</a:t>
          </a:r>
        </a:p>
      </dgm:t>
    </dgm:pt>
    <dgm:pt modelId="{BBBEB3ED-2AF3-468A-B01C-D0C7FB10C8C0}" type="parTrans" cxnId="{1AFD04F7-77C5-4D02-8C76-FB0E2E061CFC}">
      <dgm:prSet/>
      <dgm:spPr/>
      <dgm:t>
        <a:bodyPr/>
        <a:lstStyle/>
        <a:p>
          <a:endParaRPr lang="ru-RU"/>
        </a:p>
      </dgm:t>
    </dgm:pt>
    <dgm:pt modelId="{989DD07D-6EB3-481D-BBDF-93506437584F}" type="sibTrans" cxnId="{1AFD04F7-77C5-4D02-8C76-FB0E2E061CFC}">
      <dgm:prSet/>
      <dgm:spPr/>
      <dgm:t>
        <a:bodyPr/>
        <a:lstStyle/>
        <a:p>
          <a:endParaRPr lang="ru-RU"/>
        </a:p>
      </dgm:t>
    </dgm:pt>
    <dgm:pt modelId="{48E9A050-5CB5-47C0-9FD5-00058F2806E5}">
      <dgm:prSet custT="1"/>
      <dgm:spPr/>
      <dgm:t>
        <a:bodyPr/>
        <a:lstStyle/>
        <a:p>
          <a:r>
            <a:rPr lang="ru-RU" sz="1400" dirty="0"/>
            <a:t>Муниципальная модель работы с ШНОР</a:t>
          </a:r>
        </a:p>
      </dgm:t>
    </dgm:pt>
    <dgm:pt modelId="{3E583EBA-377A-4EEE-B861-88981FB81FED}" type="parTrans" cxnId="{C03222FC-66EB-45A0-BD0D-CCB6A2D6212E}">
      <dgm:prSet/>
      <dgm:spPr/>
      <dgm:t>
        <a:bodyPr/>
        <a:lstStyle/>
        <a:p>
          <a:endParaRPr lang="ru-RU"/>
        </a:p>
      </dgm:t>
    </dgm:pt>
    <dgm:pt modelId="{4D6DCBA0-022B-498F-8FA9-FE832CE1067C}" type="sibTrans" cxnId="{C03222FC-66EB-45A0-BD0D-CCB6A2D6212E}">
      <dgm:prSet/>
      <dgm:spPr/>
      <dgm:t>
        <a:bodyPr/>
        <a:lstStyle/>
        <a:p>
          <a:endParaRPr lang="ru-RU"/>
        </a:p>
      </dgm:t>
    </dgm:pt>
    <dgm:pt modelId="{419EE8F9-7555-43FA-ACBB-E00B9024AAC9}">
      <dgm:prSet/>
      <dgm:spPr/>
      <dgm:t>
        <a:bodyPr/>
        <a:lstStyle/>
        <a:p>
          <a:r>
            <a:rPr lang="ru-RU" dirty="0"/>
            <a:t>Проект «Школы, которым доверяем»</a:t>
          </a:r>
        </a:p>
      </dgm:t>
    </dgm:pt>
    <dgm:pt modelId="{E8BB2DF3-7E13-4E33-B7A3-BC703D283FC7}" type="parTrans" cxnId="{0D507A85-5B77-4137-A458-C9B2F40736D2}">
      <dgm:prSet/>
      <dgm:spPr/>
      <dgm:t>
        <a:bodyPr/>
        <a:lstStyle/>
        <a:p>
          <a:endParaRPr lang="ru-RU"/>
        </a:p>
      </dgm:t>
    </dgm:pt>
    <dgm:pt modelId="{2415E14A-F113-4707-8252-B62321D78B7B}" type="sibTrans" cxnId="{0D507A85-5B77-4137-A458-C9B2F40736D2}">
      <dgm:prSet/>
      <dgm:spPr/>
      <dgm:t>
        <a:bodyPr/>
        <a:lstStyle/>
        <a:p>
          <a:endParaRPr lang="ru-RU"/>
        </a:p>
      </dgm:t>
    </dgm:pt>
    <dgm:pt modelId="{064CF793-5895-4761-91F0-354CA92FA907}" type="pres">
      <dgm:prSet presAssocID="{E0555C3D-46B5-4E30-8D00-A0139B208381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AEAFECB-3864-4DD6-96BB-EE3F5CDD8C99}" type="pres">
      <dgm:prSet presAssocID="{E31BEBDA-528A-4121-AA6A-7E3E88968E37}" presName="root" presStyleCnt="0"/>
      <dgm:spPr/>
    </dgm:pt>
    <dgm:pt modelId="{50111BA7-FCA5-4ADE-BF80-C76CAD5FEF97}" type="pres">
      <dgm:prSet presAssocID="{E31BEBDA-528A-4121-AA6A-7E3E88968E37}" presName="rootComposite" presStyleCnt="0"/>
      <dgm:spPr/>
    </dgm:pt>
    <dgm:pt modelId="{D2907F28-D8EB-4F47-AC13-5E5574AD138F}" type="pres">
      <dgm:prSet presAssocID="{E31BEBDA-528A-4121-AA6A-7E3E88968E37}" presName="rootText" presStyleLbl="node1" presStyleIdx="0" presStyleCnt="3"/>
      <dgm:spPr/>
      <dgm:t>
        <a:bodyPr/>
        <a:lstStyle/>
        <a:p>
          <a:endParaRPr lang="ru-RU"/>
        </a:p>
      </dgm:t>
    </dgm:pt>
    <dgm:pt modelId="{AA72E4EC-4564-4487-A15B-1586B3E7529F}" type="pres">
      <dgm:prSet presAssocID="{E31BEBDA-528A-4121-AA6A-7E3E88968E37}" presName="rootConnector" presStyleLbl="node1" presStyleIdx="0" presStyleCnt="3"/>
      <dgm:spPr/>
      <dgm:t>
        <a:bodyPr/>
        <a:lstStyle/>
        <a:p>
          <a:endParaRPr lang="ru-RU"/>
        </a:p>
      </dgm:t>
    </dgm:pt>
    <dgm:pt modelId="{C3A251E5-42F6-4F9D-AAD2-FA2EC67668B0}" type="pres">
      <dgm:prSet presAssocID="{E31BEBDA-528A-4121-AA6A-7E3E88968E37}" presName="childShape" presStyleCnt="0"/>
      <dgm:spPr/>
    </dgm:pt>
    <dgm:pt modelId="{C2D682F2-B364-4141-B023-54F4F5F2AF2A}" type="pres">
      <dgm:prSet presAssocID="{F6F78F77-3E31-4E82-A9CB-DD64F5D0590C}" presName="Name13" presStyleLbl="parChTrans1D2" presStyleIdx="0" presStyleCnt="5"/>
      <dgm:spPr/>
      <dgm:t>
        <a:bodyPr/>
        <a:lstStyle/>
        <a:p>
          <a:endParaRPr lang="ru-RU"/>
        </a:p>
      </dgm:t>
    </dgm:pt>
    <dgm:pt modelId="{8D2CA8B0-4D31-4DFC-BD3C-70A986F371BD}" type="pres">
      <dgm:prSet presAssocID="{DAA2522E-578D-4AA3-B3D3-8D37FD245130}" presName="childText" presStyleLbl="bgAcc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6ADA34-C68D-4EEF-B711-78CE2A6E6030}" type="pres">
      <dgm:prSet presAssocID="{94EF58B8-18AA-4142-9806-9E46ED3ABE48}" presName="root" presStyleCnt="0"/>
      <dgm:spPr/>
    </dgm:pt>
    <dgm:pt modelId="{BEFCAE51-6475-424C-9EEC-2E26A97FC5D1}" type="pres">
      <dgm:prSet presAssocID="{94EF58B8-18AA-4142-9806-9E46ED3ABE48}" presName="rootComposite" presStyleCnt="0"/>
      <dgm:spPr/>
    </dgm:pt>
    <dgm:pt modelId="{E7D03D65-C33D-418F-A7AA-26166A8C2B98}" type="pres">
      <dgm:prSet presAssocID="{94EF58B8-18AA-4142-9806-9E46ED3ABE48}" presName="rootText" presStyleLbl="node1" presStyleIdx="1" presStyleCnt="3"/>
      <dgm:spPr/>
      <dgm:t>
        <a:bodyPr/>
        <a:lstStyle/>
        <a:p>
          <a:endParaRPr lang="ru-RU"/>
        </a:p>
      </dgm:t>
    </dgm:pt>
    <dgm:pt modelId="{DD333DF1-C9D8-4939-81D1-3D0C18CE9347}" type="pres">
      <dgm:prSet presAssocID="{94EF58B8-18AA-4142-9806-9E46ED3ABE48}" presName="rootConnector" presStyleLbl="node1" presStyleIdx="1" presStyleCnt="3"/>
      <dgm:spPr/>
      <dgm:t>
        <a:bodyPr/>
        <a:lstStyle/>
        <a:p>
          <a:endParaRPr lang="ru-RU"/>
        </a:p>
      </dgm:t>
    </dgm:pt>
    <dgm:pt modelId="{20043DC4-2AF6-4CAA-A4C8-DF7B2CB59DBC}" type="pres">
      <dgm:prSet presAssocID="{94EF58B8-18AA-4142-9806-9E46ED3ABE48}" presName="childShape" presStyleCnt="0"/>
      <dgm:spPr/>
    </dgm:pt>
    <dgm:pt modelId="{79C1B228-BEEA-4F62-B32F-D17E1E1C7028}" type="pres">
      <dgm:prSet presAssocID="{79DE6176-E8DB-4E90-BF3B-2233AEEA5D60}" presName="Name13" presStyleLbl="parChTrans1D2" presStyleIdx="1" presStyleCnt="5"/>
      <dgm:spPr/>
      <dgm:t>
        <a:bodyPr/>
        <a:lstStyle/>
        <a:p>
          <a:endParaRPr lang="ru-RU"/>
        </a:p>
      </dgm:t>
    </dgm:pt>
    <dgm:pt modelId="{1CBFF1A0-534B-4E1F-9DE7-398A49B3C8C7}" type="pres">
      <dgm:prSet presAssocID="{65475B30-5008-4693-A283-CCFF452DC891}" presName="childText" presStyleLbl="bgAcc1" presStyleIdx="1" presStyleCnt="5" custScaleX="1530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6D54D0-24FF-48E9-B38F-FE5322F7CB29}" type="pres">
      <dgm:prSet presAssocID="{D005AE47-2A4C-4679-9838-7978183BF41A}" presName="Name13" presStyleLbl="parChTrans1D2" presStyleIdx="2" presStyleCnt="5"/>
      <dgm:spPr/>
      <dgm:t>
        <a:bodyPr/>
        <a:lstStyle/>
        <a:p>
          <a:endParaRPr lang="ru-RU"/>
        </a:p>
      </dgm:t>
    </dgm:pt>
    <dgm:pt modelId="{E9D5047E-16FD-4CAA-8F14-BFC2CFE6923D}" type="pres">
      <dgm:prSet presAssocID="{70E981A9-2803-4FE4-BCB6-61DB91FF5A76}" presName="childText" presStyleLbl="bgAcc1" presStyleIdx="2" presStyleCnt="5" custScaleX="156007" custScaleY="2492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1C08C2-4324-445A-8CB1-2669F92C9629}" type="pres">
      <dgm:prSet presAssocID="{80FF016D-7756-46B2-9F24-F7BA63B6491F}" presName="root" presStyleCnt="0"/>
      <dgm:spPr/>
    </dgm:pt>
    <dgm:pt modelId="{EA2B8EBB-2959-4B3B-8A55-35E95188E17A}" type="pres">
      <dgm:prSet presAssocID="{80FF016D-7756-46B2-9F24-F7BA63B6491F}" presName="rootComposite" presStyleCnt="0"/>
      <dgm:spPr/>
    </dgm:pt>
    <dgm:pt modelId="{9DF9980E-602E-4159-9131-4EAD85825908}" type="pres">
      <dgm:prSet presAssocID="{80FF016D-7756-46B2-9F24-F7BA63B6491F}" presName="rootText" presStyleLbl="node1" presStyleIdx="2" presStyleCnt="3"/>
      <dgm:spPr/>
      <dgm:t>
        <a:bodyPr/>
        <a:lstStyle/>
        <a:p>
          <a:endParaRPr lang="ru-RU"/>
        </a:p>
      </dgm:t>
    </dgm:pt>
    <dgm:pt modelId="{54E5F831-4734-487C-BD34-688D5F5A5989}" type="pres">
      <dgm:prSet presAssocID="{80FF016D-7756-46B2-9F24-F7BA63B6491F}" presName="rootConnector" presStyleLbl="node1" presStyleIdx="2" presStyleCnt="3"/>
      <dgm:spPr/>
      <dgm:t>
        <a:bodyPr/>
        <a:lstStyle/>
        <a:p>
          <a:endParaRPr lang="ru-RU"/>
        </a:p>
      </dgm:t>
    </dgm:pt>
    <dgm:pt modelId="{97AECDB5-6C33-4E08-9A61-8E72CFB45202}" type="pres">
      <dgm:prSet presAssocID="{80FF016D-7756-46B2-9F24-F7BA63B6491F}" presName="childShape" presStyleCnt="0"/>
      <dgm:spPr/>
    </dgm:pt>
    <dgm:pt modelId="{615D731A-7718-455C-B8B0-E299367DCE10}" type="pres">
      <dgm:prSet presAssocID="{3E583EBA-377A-4EEE-B861-88981FB81FED}" presName="Name13" presStyleLbl="parChTrans1D2" presStyleIdx="3" presStyleCnt="5"/>
      <dgm:spPr/>
      <dgm:t>
        <a:bodyPr/>
        <a:lstStyle/>
        <a:p>
          <a:endParaRPr lang="ru-RU"/>
        </a:p>
      </dgm:t>
    </dgm:pt>
    <dgm:pt modelId="{CB525672-4A85-4497-A578-C77A38951E1A}" type="pres">
      <dgm:prSet presAssocID="{48E9A050-5CB5-47C0-9FD5-00058F2806E5}" presName="childText" presStyleLbl="bgAcc1" presStyleIdx="3" presStyleCnt="5" custScaleX="1140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60A764-F4B6-4305-9BBC-44BCF6B7AD55}" type="pres">
      <dgm:prSet presAssocID="{E8BB2DF3-7E13-4E33-B7A3-BC703D283FC7}" presName="Name13" presStyleLbl="parChTrans1D2" presStyleIdx="4" presStyleCnt="5"/>
      <dgm:spPr/>
      <dgm:t>
        <a:bodyPr/>
        <a:lstStyle/>
        <a:p>
          <a:endParaRPr lang="ru-RU"/>
        </a:p>
      </dgm:t>
    </dgm:pt>
    <dgm:pt modelId="{4DBBF338-CE8B-418C-921F-6EF146650757}" type="pres">
      <dgm:prSet presAssocID="{419EE8F9-7555-43FA-ACBB-E00B9024AAC9}" presName="childText" presStyleLbl="bgAcc1" presStyleIdx="4" presStyleCnt="5" custScaleX="1189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5A0F8D4-7F90-4712-A83B-C1ADF1D03207}" type="presOf" srcId="{DAA2522E-578D-4AA3-B3D3-8D37FD245130}" destId="{8D2CA8B0-4D31-4DFC-BD3C-70A986F371BD}" srcOrd="0" destOrd="0" presId="urn:microsoft.com/office/officeart/2005/8/layout/hierarchy3"/>
    <dgm:cxn modelId="{C03222FC-66EB-45A0-BD0D-CCB6A2D6212E}" srcId="{80FF016D-7756-46B2-9F24-F7BA63B6491F}" destId="{48E9A050-5CB5-47C0-9FD5-00058F2806E5}" srcOrd="0" destOrd="0" parTransId="{3E583EBA-377A-4EEE-B861-88981FB81FED}" sibTransId="{4D6DCBA0-022B-498F-8FA9-FE832CE1067C}"/>
    <dgm:cxn modelId="{CB0FF821-0DFC-4D97-9336-97B3CE27A8E2}" type="presOf" srcId="{79DE6176-E8DB-4E90-BF3B-2233AEEA5D60}" destId="{79C1B228-BEEA-4F62-B32F-D17E1E1C7028}" srcOrd="0" destOrd="0" presId="urn:microsoft.com/office/officeart/2005/8/layout/hierarchy3"/>
    <dgm:cxn modelId="{6686A678-1B99-40CC-9237-804D9939DB84}" type="presOf" srcId="{D005AE47-2A4C-4679-9838-7978183BF41A}" destId="{366D54D0-24FF-48E9-B38F-FE5322F7CB29}" srcOrd="0" destOrd="0" presId="urn:microsoft.com/office/officeart/2005/8/layout/hierarchy3"/>
    <dgm:cxn modelId="{C546EF71-4EA6-445F-8602-E64B79B75588}" type="presOf" srcId="{70E981A9-2803-4FE4-BCB6-61DB91FF5A76}" destId="{E9D5047E-16FD-4CAA-8F14-BFC2CFE6923D}" srcOrd="0" destOrd="0" presId="urn:microsoft.com/office/officeart/2005/8/layout/hierarchy3"/>
    <dgm:cxn modelId="{C130D999-7E80-4A09-A347-23F7513FF3E7}" type="presOf" srcId="{80FF016D-7756-46B2-9F24-F7BA63B6491F}" destId="{9DF9980E-602E-4159-9131-4EAD85825908}" srcOrd="0" destOrd="0" presId="urn:microsoft.com/office/officeart/2005/8/layout/hierarchy3"/>
    <dgm:cxn modelId="{C6FC51CC-C8D8-4C12-A944-C07D07A1855B}" type="presOf" srcId="{94EF58B8-18AA-4142-9806-9E46ED3ABE48}" destId="{DD333DF1-C9D8-4939-81D1-3D0C18CE9347}" srcOrd="1" destOrd="0" presId="urn:microsoft.com/office/officeart/2005/8/layout/hierarchy3"/>
    <dgm:cxn modelId="{CB9D0392-8A07-4B9F-A176-FB8FB9C9FBF9}" type="presOf" srcId="{80FF016D-7756-46B2-9F24-F7BA63B6491F}" destId="{54E5F831-4734-487C-BD34-688D5F5A5989}" srcOrd="1" destOrd="0" presId="urn:microsoft.com/office/officeart/2005/8/layout/hierarchy3"/>
    <dgm:cxn modelId="{A8F42944-C5F1-44D6-BE3E-7E035B0931B1}" type="presOf" srcId="{F6F78F77-3E31-4E82-A9CB-DD64F5D0590C}" destId="{C2D682F2-B364-4141-B023-54F4F5F2AF2A}" srcOrd="0" destOrd="0" presId="urn:microsoft.com/office/officeart/2005/8/layout/hierarchy3"/>
    <dgm:cxn modelId="{DD16D970-4A9D-4C44-B698-13A68CECC77B}" srcId="{E0555C3D-46B5-4E30-8D00-A0139B208381}" destId="{94EF58B8-18AA-4142-9806-9E46ED3ABE48}" srcOrd="1" destOrd="0" parTransId="{97A24F0D-B331-4EFC-8530-158596781073}" sibTransId="{181543D4-9E44-4099-BC04-C1C08EB3804E}"/>
    <dgm:cxn modelId="{05D7378F-B924-49F8-BB47-9F9ED9DE3831}" type="presOf" srcId="{65475B30-5008-4693-A283-CCFF452DC891}" destId="{1CBFF1A0-534B-4E1F-9DE7-398A49B3C8C7}" srcOrd="0" destOrd="0" presId="urn:microsoft.com/office/officeart/2005/8/layout/hierarchy3"/>
    <dgm:cxn modelId="{96AD6CE9-824D-4257-A382-F60CAE742568}" type="presOf" srcId="{48E9A050-5CB5-47C0-9FD5-00058F2806E5}" destId="{CB525672-4A85-4497-A578-C77A38951E1A}" srcOrd="0" destOrd="0" presId="urn:microsoft.com/office/officeart/2005/8/layout/hierarchy3"/>
    <dgm:cxn modelId="{C2B17843-D541-44BF-8766-FD413D8F4012}" srcId="{94EF58B8-18AA-4142-9806-9E46ED3ABE48}" destId="{70E981A9-2803-4FE4-BCB6-61DB91FF5A76}" srcOrd="1" destOrd="0" parTransId="{D005AE47-2A4C-4679-9838-7978183BF41A}" sibTransId="{66222230-79D7-4CCD-B0D3-4F5D5833FADD}"/>
    <dgm:cxn modelId="{303AE9CB-0EF9-404F-B1CD-369DE771BDF7}" type="presOf" srcId="{419EE8F9-7555-43FA-ACBB-E00B9024AAC9}" destId="{4DBBF338-CE8B-418C-921F-6EF146650757}" srcOrd="0" destOrd="0" presId="urn:microsoft.com/office/officeart/2005/8/layout/hierarchy3"/>
    <dgm:cxn modelId="{B454AEBD-6C89-429A-A6C9-F5885A9845F7}" type="presOf" srcId="{E8BB2DF3-7E13-4E33-B7A3-BC703D283FC7}" destId="{DB60A764-F4B6-4305-9BBC-44BCF6B7AD55}" srcOrd="0" destOrd="0" presId="urn:microsoft.com/office/officeart/2005/8/layout/hierarchy3"/>
    <dgm:cxn modelId="{CE37A055-F286-4ECF-9284-AA9FEDB4CE9A}" srcId="{E31BEBDA-528A-4121-AA6A-7E3E88968E37}" destId="{DAA2522E-578D-4AA3-B3D3-8D37FD245130}" srcOrd="0" destOrd="0" parTransId="{F6F78F77-3E31-4E82-A9CB-DD64F5D0590C}" sibTransId="{467911D2-9061-4AEA-AA2B-08A15D707755}"/>
    <dgm:cxn modelId="{BC02712B-2779-4803-BC38-328961330489}" type="presOf" srcId="{E31BEBDA-528A-4121-AA6A-7E3E88968E37}" destId="{AA72E4EC-4564-4487-A15B-1586B3E7529F}" srcOrd="1" destOrd="0" presId="urn:microsoft.com/office/officeart/2005/8/layout/hierarchy3"/>
    <dgm:cxn modelId="{28449808-9A4B-446D-9397-6BBDF65C2AC5}" type="presOf" srcId="{E0555C3D-46B5-4E30-8D00-A0139B208381}" destId="{064CF793-5895-4761-91F0-354CA92FA907}" srcOrd="0" destOrd="0" presId="urn:microsoft.com/office/officeart/2005/8/layout/hierarchy3"/>
    <dgm:cxn modelId="{4181F2BA-2255-45C4-9A5D-CB3D589D793F}" srcId="{94EF58B8-18AA-4142-9806-9E46ED3ABE48}" destId="{65475B30-5008-4693-A283-CCFF452DC891}" srcOrd="0" destOrd="0" parTransId="{79DE6176-E8DB-4E90-BF3B-2233AEEA5D60}" sibTransId="{3B1BC08C-7415-4E86-BC77-899DBA07C706}"/>
    <dgm:cxn modelId="{4E323F7E-2D8A-40C7-8058-1CC652ED03C4}" type="presOf" srcId="{3E583EBA-377A-4EEE-B861-88981FB81FED}" destId="{615D731A-7718-455C-B8B0-E299367DCE10}" srcOrd="0" destOrd="0" presId="urn:microsoft.com/office/officeart/2005/8/layout/hierarchy3"/>
    <dgm:cxn modelId="{0D507A85-5B77-4137-A458-C9B2F40736D2}" srcId="{80FF016D-7756-46B2-9F24-F7BA63B6491F}" destId="{419EE8F9-7555-43FA-ACBB-E00B9024AAC9}" srcOrd="1" destOrd="0" parTransId="{E8BB2DF3-7E13-4E33-B7A3-BC703D283FC7}" sibTransId="{2415E14A-F113-4707-8252-B62321D78B7B}"/>
    <dgm:cxn modelId="{1129FB51-76F1-4DC6-A355-FBD37F713506}" type="presOf" srcId="{E31BEBDA-528A-4121-AA6A-7E3E88968E37}" destId="{D2907F28-D8EB-4F47-AC13-5E5574AD138F}" srcOrd="0" destOrd="0" presId="urn:microsoft.com/office/officeart/2005/8/layout/hierarchy3"/>
    <dgm:cxn modelId="{56A01DE3-1825-4BE8-B09B-E78383C61E47}" type="presOf" srcId="{94EF58B8-18AA-4142-9806-9E46ED3ABE48}" destId="{E7D03D65-C33D-418F-A7AA-26166A8C2B98}" srcOrd="0" destOrd="0" presId="urn:microsoft.com/office/officeart/2005/8/layout/hierarchy3"/>
    <dgm:cxn modelId="{1AFD04F7-77C5-4D02-8C76-FB0E2E061CFC}" srcId="{E0555C3D-46B5-4E30-8D00-A0139B208381}" destId="{80FF016D-7756-46B2-9F24-F7BA63B6491F}" srcOrd="2" destOrd="0" parTransId="{BBBEB3ED-2AF3-468A-B01C-D0C7FB10C8C0}" sibTransId="{989DD07D-6EB3-481D-BBDF-93506437584F}"/>
    <dgm:cxn modelId="{4835F25B-B98F-4D7A-98C2-4FE58FF7F11D}" srcId="{E0555C3D-46B5-4E30-8D00-A0139B208381}" destId="{E31BEBDA-528A-4121-AA6A-7E3E88968E37}" srcOrd="0" destOrd="0" parTransId="{4F42375D-751B-43C1-9936-7E21204196FD}" sibTransId="{4F636EDB-3AE2-457F-86D5-B63715E590FD}"/>
    <dgm:cxn modelId="{73F4C2DC-4BA2-43A4-9CD2-2C34B426F26D}" type="presParOf" srcId="{064CF793-5895-4761-91F0-354CA92FA907}" destId="{FAEAFECB-3864-4DD6-96BB-EE3F5CDD8C99}" srcOrd="0" destOrd="0" presId="urn:microsoft.com/office/officeart/2005/8/layout/hierarchy3"/>
    <dgm:cxn modelId="{7FFCB8C8-56DD-4F64-AA29-82A95AF4F818}" type="presParOf" srcId="{FAEAFECB-3864-4DD6-96BB-EE3F5CDD8C99}" destId="{50111BA7-FCA5-4ADE-BF80-C76CAD5FEF97}" srcOrd="0" destOrd="0" presId="urn:microsoft.com/office/officeart/2005/8/layout/hierarchy3"/>
    <dgm:cxn modelId="{36BFD935-5DDF-4BE8-AC10-C12DC36080A3}" type="presParOf" srcId="{50111BA7-FCA5-4ADE-BF80-C76CAD5FEF97}" destId="{D2907F28-D8EB-4F47-AC13-5E5574AD138F}" srcOrd="0" destOrd="0" presId="urn:microsoft.com/office/officeart/2005/8/layout/hierarchy3"/>
    <dgm:cxn modelId="{9A315D09-5379-41FA-BA9C-E191952DC72D}" type="presParOf" srcId="{50111BA7-FCA5-4ADE-BF80-C76CAD5FEF97}" destId="{AA72E4EC-4564-4487-A15B-1586B3E7529F}" srcOrd="1" destOrd="0" presId="urn:microsoft.com/office/officeart/2005/8/layout/hierarchy3"/>
    <dgm:cxn modelId="{36B6C8CA-9A43-480D-83EF-9707683107A3}" type="presParOf" srcId="{FAEAFECB-3864-4DD6-96BB-EE3F5CDD8C99}" destId="{C3A251E5-42F6-4F9D-AAD2-FA2EC67668B0}" srcOrd="1" destOrd="0" presId="urn:microsoft.com/office/officeart/2005/8/layout/hierarchy3"/>
    <dgm:cxn modelId="{D9B11D65-B216-4FB4-A921-624D064889B0}" type="presParOf" srcId="{C3A251E5-42F6-4F9D-AAD2-FA2EC67668B0}" destId="{C2D682F2-B364-4141-B023-54F4F5F2AF2A}" srcOrd="0" destOrd="0" presId="urn:microsoft.com/office/officeart/2005/8/layout/hierarchy3"/>
    <dgm:cxn modelId="{DD7EF0E7-7A48-4D9F-A889-0F3079CD241A}" type="presParOf" srcId="{C3A251E5-42F6-4F9D-AAD2-FA2EC67668B0}" destId="{8D2CA8B0-4D31-4DFC-BD3C-70A986F371BD}" srcOrd="1" destOrd="0" presId="urn:microsoft.com/office/officeart/2005/8/layout/hierarchy3"/>
    <dgm:cxn modelId="{AE391B75-8641-449C-9C76-283ABCE11911}" type="presParOf" srcId="{064CF793-5895-4761-91F0-354CA92FA907}" destId="{756ADA34-C68D-4EEF-B711-78CE2A6E6030}" srcOrd="1" destOrd="0" presId="urn:microsoft.com/office/officeart/2005/8/layout/hierarchy3"/>
    <dgm:cxn modelId="{9E089E80-4D4A-4957-81D9-3F7A5839C22E}" type="presParOf" srcId="{756ADA34-C68D-4EEF-B711-78CE2A6E6030}" destId="{BEFCAE51-6475-424C-9EEC-2E26A97FC5D1}" srcOrd="0" destOrd="0" presId="urn:microsoft.com/office/officeart/2005/8/layout/hierarchy3"/>
    <dgm:cxn modelId="{0A0E34C1-4328-41BC-8BD8-F05441F32EEA}" type="presParOf" srcId="{BEFCAE51-6475-424C-9EEC-2E26A97FC5D1}" destId="{E7D03D65-C33D-418F-A7AA-26166A8C2B98}" srcOrd="0" destOrd="0" presId="urn:microsoft.com/office/officeart/2005/8/layout/hierarchy3"/>
    <dgm:cxn modelId="{0AAC42E8-6C37-4A49-9760-D45F5043C7B3}" type="presParOf" srcId="{BEFCAE51-6475-424C-9EEC-2E26A97FC5D1}" destId="{DD333DF1-C9D8-4939-81D1-3D0C18CE9347}" srcOrd="1" destOrd="0" presId="urn:microsoft.com/office/officeart/2005/8/layout/hierarchy3"/>
    <dgm:cxn modelId="{A007A9EC-0108-4D77-9BFA-669B48BF807B}" type="presParOf" srcId="{756ADA34-C68D-4EEF-B711-78CE2A6E6030}" destId="{20043DC4-2AF6-4CAA-A4C8-DF7B2CB59DBC}" srcOrd="1" destOrd="0" presId="urn:microsoft.com/office/officeart/2005/8/layout/hierarchy3"/>
    <dgm:cxn modelId="{DFBFEFCE-BCAA-4D4A-8C4C-639818AE980D}" type="presParOf" srcId="{20043DC4-2AF6-4CAA-A4C8-DF7B2CB59DBC}" destId="{79C1B228-BEEA-4F62-B32F-D17E1E1C7028}" srcOrd="0" destOrd="0" presId="urn:microsoft.com/office/officeart/2005/8/layout/hierarchy3"/>
    <dgm:cxn modelId="{98C5B9CA-9C10-43F4-8106-1D4B3249A465}" type="presParOf" srcId="{20043DC4-2AF6-4CAA-A4C8-DF7B2CB59DBC}" destId="{1CBFF1A0-534B-4E1F-9DE7-398A49B3C8C7}" srcOrd="1" destOrd="0" presId="urn:microsoft.com/office/officeart/2005/8/layout/hierarchy3"/>
    <dgm:cxn modelId="{8FD79B17-0763-4A45-A6E4-D3344F11FC19}" type="presParOf" srcId="{20043DC4-2AF6-4CAA-A4C8-DF7B2CB59DBC}" destId="{366D54D0-24FF-48E9-B38F-FE5322F7CB29}" srcOrd="2" destOrd="0" presId="urn:microsoft.com/office/officeart/2005/8/layout/hierarchy3"/>
    <dgm:cxn modelId="{F48CC2D1-D036-4F89-8D76-44930741D79E}" type="presParOf" srcId="{20043DC4-2AF6-4CAA-A4C8-DF7B2CB59DBC}" destId="{E9D5047E-16FD-4CAA-8F14-BFC2CFE6923D}" srcOrd="3" destOrd="0" presId="urn:microsoft.com/office/officeart/2005/8/layout/hierarchy3"/>
    <dgm:cxn modelId="{EB5AD3C5-5144-43D6-ACAE-AB826CF8BFC7}" type="presParOf" srcId="{064CF793-5895-4761-91F0-354CA92FA907}" destId="{901C08C2-4324-445A-8CB1-2669F92C9629}" srcOrd="2" destOrd="0" presId="urn:microsoft.com/office/officeart/2005/8/layout/hierarchy3"/>
    <dgm:cxn modelId="{5CF9702F-9F3A-4D20-9358-B19436C03C96}" type="presParOf" srcId="{901C08C2-4324-445A-8CB1-2669F92C9629}" destId="{EA2B8EBB-2959-4B3B-8A55-35E95188E17A}" srcOrd="0" destOrd="0" presId="urn:microsoft.com/office/officeart/2005/8/layout/hierarchy3"/>
    <dgm:cxn modelId="{9BCDFD5F-4659-4AB7-B470-6199291C3978}" type="presParOf" srcId="{EA2B8EBB-2959-4B3B-8A55-35E95188E17A}" destId="{9DF9980E-602E-4159-9131-4EAD85825908}" srcOrd="0" destOrd="0" presId="urn:microsoft.com/office/officeart/2005/8/layout/hierarchy3"/>
    <dgm:cxn modelId="{EEE8B813-9702-4202-9DC6-D7AB66CAA66E}" type="presParOf" srcId="{EA2B8EBB-2959-4B3B-8A55-35E95188E17A}" destId="{54E5F831-4734-487C-BD34-688D5F5A5989}" srcOrd="1" destOrd="0" presId="urn:microsoft.com/office/officeart/2005/8/layout/hierarchy3"/>
    <dgm:cxn modelId="{3BF5C512-6088-4DCB-9C7C-6B013FF41B58}" type="presParOf" srcId="{901C08C2-4324-445A-8CB1-2669F92C9629}" destId="{97AECDB5-6C33-4E08-9A61-8E72CFB45202}" srcOrd="1" destOrd="0" presId="urn:microsoft.com/office/officeart/2005/8/layout/hierarchy3"/>
    <dgm:cxn modelId="{4E8FFBED-973E-4D74-AFBD-FC5BCE6B1B0A}" type="presParOf" srcId="{97AECDB5-6C33-4E08-9A61-8E72CFB45202}" destId="{615D731A-7718-455C-B8B0-E299367DCE10}" srcOrd="0" destOrd="0" presId="urn:microsoft.com/office/officeart/2005/8/layout/hierarchy3"/>
    <dgm:cxn modelId="{E5E4A9BF-6659-4A18-8A83-724D1424220B}" type="presParOf" srcId="{97AECDB5-6C33-4E08-9A61-8E72CFB45202}" destId="{CB525672-4A85-4497-A578-C77A38951E1A}" srcOrd="1" destOrd="0" presId="urn:microsoft.com/office/officeart/2005/8/layout/hierarchy3"/>
    <dgm:cxn modelId="{8AC588F9-A7CB-4EFD-91C1-0DF1133EA3D9}" type="presParOf" srcId="{97AECDB5-6C33-4E08-9A61-8E72CFB45202}" destId="{DB60A764-F4B6-4305-9BBC-44BCF6B7AD55}" srcOrd="2" destOrd="0" presId="urn:microsoft.com/office/officeart/2005/8/layout/hierarchy3"/>
    <dgm:cxn modelId="{0D132EB3-B02E-4E6C-94B3-2C257A48C524}" type="presParOf" srcId="{97AECDB5-6C33-4E08-9A61-8E72CFB45202}" destId="{4DBBF338-CE8B-418C-921F-6EF146650757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A3F1500-0547-41D6-A85D-975F84D4372D}" type="doc">
      <dgm:prSet loTypeId="urn:microsoft.com/office/officeart/2005/8/layout/hProcess9" loCatId="process" qsTypeId="urn:microsoft.com/office/officeart/2005/8/quickstyle/3d3" qsCatId="3D" csTypeId="urn:microsoft.com/office/officeart/2005/8/colors/colorful2" csCatId="colorful" phldr="1"/>
      <dgm:spPr/>
    </dgm:pt>
    <dgm:pt modelId="{A0FBA60B-989D-4F44-8D7C-B058C93374C8}">
      <dgm:prSet phldrT="[Текст]"/>
      <dgm:spPr/>
      <dgm:t>
        <a:bodyPr/>
        <a:lstStyle/>
        <a:p>
          <a:r>
            <a:rPr lang="ru-RU" b="1" baseline="0" dirty="0">
              <a:solidFill>
                <a:schemeClr val="tx1"/>
              </a:solidFill>
            </a:rPr>
            <a:t>Разработка нормативных документов</a:t>
          </a:r>
        </a:p>
      </dgm:t>
    </dgm:pt>
    <dgm:pt modelId="{6CECDC3D-481B-426D-8E13-28F2F5574858}" type="parTrans" cxnId="{B5E159FC-6522-4D2E-9A81-B4DD7AB81EDA}">
      <dgm:prSet/>
      <dgm:spPr/>
      <dgm:t>
        <a:bodyPr/>
        <a:lstStyle/>
        <a:p>
          <a:endParaRPr lang="ru-RU"/>
        </a:p>
      </dgm:t>
    </dgm:pt>
    <dgm:pt modelId="{87DEBD73-8437-4179-BCC2-2C9381A35A3C}" type="sibTrans" cxnId="{B5E159FC-6522-4D2E-9A81-B4DD7AB81EDA}">
      <dgm:prSet/>
      <dgm:spPr/>
      <dgm:t>
        <a:bodyPr/>
        <a:lstStyle/>
        <a:p>
          <a:endParaRPr lang="ru-RU"/>
        </a:p>
      </dgm:t>
    </dgm:pt>
    <dgm:pt modelId="{838AD806-AAFE-4ABE-984A-FB2F2BDBC3CA}">
      <dgm:prSet phldrT="[Текст]"/>
      <dgm:spPr/>
      <dgm:t>
        <a:bodyPr/>
        <a:lstStyle/>
        <a:p>
          <a:r>
            <a:rPr lang="ru-RU" b="1" dirty="0">
              <a:solidFill>
                <a:schemeClr val="tx1"/>
              </a:solidFill>
            </a:rPr>
            <a:t>Реализация проекта «Школы, которым доверяем»</a:t>
          </a:r>
        </a:p>
      </dgm:t>
    </dgm:pt>
    <dgm:pt modelId="{9516FDD8-3393-436A-8392-009287564266}" type="parTrans" cxnId="{AF738FDC-D1A1-419E-B0D9-CC8CAA17AC4E}">
      <dgm:prSet/>
      <dgm:spPr/>
      <dgm:t>
        <a:bodyPr/>
        <a:lstStyle/>
        <a:p>
          <a:endParaRPr lang="ru-RU"/>
        </a:p>
      </dgm:t>
    </dgm:pt>
    <dgm:pt modelId="{AD93ED42-C285-4712-BFD9-3BA8044BFD67}" type="sibTrans" cxnId="{AF738FDC-D1A1-419E-B0D9-CC8CAA17AC4E}">
      <dgm:prSet/>
      <dgm:spPr/>
      <dgm:t>
        <a:bodyPr/>
        <a:lstStyle/>
        <a:p>
          <a:endParaRPr lang="ru-RU"/>
        </a:p>
      </dgm:t>
    </dgm:pt>
    <dgm:pt modelId="{1BEB7076-395D-4C3B-A098-BD8C95046486}">
      <dgm:prSet phldrT="[Текст]"/>
      <dgm:spPr/>
      <dgm:t>
        <a:bodyPr/>
        <a:lstStyle/>
        <a:p>
          <a:r>
            <a:rPr lang="ru-RU" b="1" dirty="0">
              <a:solidFill>
                <a:schemeClr val="tx1"/>
              </a:solidFill>
            </a:rPr>
            <a:t>Организационно-методическое сопровождение работы в рамках участия школ в проектах</a:t>
          </a:r>
        </a:p>
      </dgm:t>
    </dgm:pt>
    <dgm:pt modelId="{2629C472-DEB5-4902-94A2-FF2495E6D892}" type="parTrans" cxnId="{C02211B1-5BE5-4135-A3A5-68D8294B1244}">
      <dgm:prSet/>
      <dgm:spPr/>
      <dgm:t>
        <a:bodyPr/>
        <a:lstStyle/>
        <a:p>
          <a:endParaRPr lang="ru-RU"/>
        </a:p>
      </dgm:t>
    </dgm:pt>
    <dgm:pt modelId="{58B3DE11-586D-4FD2-82B4-B92892F1D8FD}" type="sibTrans" cxnId="{C02211B1-5BE5-4135-A3A5-68D8294B1244}">
      <dgm:prSet/>
      <dgm:spPr/>
      <dgm:t>
        <a:bodyPr/>
        <a:lstStyle/>
        <a:p>
          <a:endParaRPr lang="ru-RU"/>
        </a:p>
      </dgm:t>
    </dgm:pt>
    <dgm:pt modelId="{20CB4190-85C9-4CB1-B17A-FE112A051FAB}">
      <dgm:prSet/>
      <dgm:spPr/>
      <dgm:t>
        <a:bodyPr/>
        <a:lstStyle/>
        <a:p>
          <a:r>
            <a:rPr lang="ru-RU" b="1" dirty="0">
              <a:solidFill>
                <a:schemeClr val="tx1"/>
              </a:solidFill>
            </a:rPr>
            <a:t>Оказание адресной методической помощи педагогам, управленческим командам</a:t>
          </a:r>
        </a:p>
      </dgm:t>
    </dgm:pt>
    <dgm:pt modelId="{FCFFEB2B-57D3-41AF-87A4-92F548D05BAC}" type="parTrans" cxnId="{4F1B6FBF-58B6-4084-8B74-A4B3F0252157}">
      <dgm:prSet/>
      <dgm:spPr/>
      <dgm:t>
        <a:bodyPr/>
        <a:lstStyle/>
        <a:p>
          <a:endParaRPr lang="ru-RU"/>
        </a:p>
      </dgm:t>
    </dgm:pt>
    <dgm:pt modelId="{E1F469E3-DC5A-4571-A95B-627237E2B40F}" type="sibTrans" cxnId="{4F1B6FBF-58B6-4084-8B74-A4B3F0252157}">
      <dgm:prSet/>
      <dgm:spPr/>
      <dgm:t>
        <a:bodyPr/>
        <a:lstStyle/>
        <a:p>
          <a:endParaRPr lang="ru-RU"/>
        </a:p>
      </dgm:t>
    </dgm:pt>
    <dgm:pt modelId="{932F1438-EA81-41E4-9BEC-1FDDA58FC21B}">
      <dgm:prSet/>
      <dgm:spPr/>
      <dgm:t>
        <a:bodyPr/>
        <a:lstStyle/>
        <a:p>
          <a:r>
            <a:rPr lang="ru-RU" b="1" dirty="0">
              <a:solidFill>
                <a:schemeClr val="tx1"/>
              </a:solidFill>
            </a:rPr>
            <a:t>Реализация муниципальной программы повышения качества образования в школах </a:t>
          </a:r>
          <a:r>
            <a:rPr lang="ru-RU" dirty="0">
              <a:solidFill>
                <a:schemeClr val="tx1"/>
              </a:solidFill>
            </a:rPr>
            <a:t> </a:t>
          </a:r>
        </a:p>
      </dgm:t>
    </dgm:pt>
    <dgm:pt modelId="{F9807487-1C9C-4B56-AEAF-B14283EDCBFF}" type="parTrans" cxnId="{19B04443-6AE7-48F2-830E-ADD4CDC380F8}">
      <dgm:prSet/>
      <dgm:spPr/>
      <dgm:t>
        <a:bodyPr/>
        <a:lstStyle/>
        <a:p>
          <a:endParaRPr lang="ru-RU"/>
        </a:p>
      </dgm:t>
    </dgm:pt>
    <dgm:pt modelId="{32AFE143-DB1B-4293-A4D3-BD40EDAC8FC0}" type="sibTrans" cxnId="{19B04443-6AE7-48F2-830E-ADD4CDC380F8}">
      <dgm:prSet/>
      <dgm:spPr/>
      <dgm:t>
        <a:bodyPr/>
        <a:lstStyle/>
        <a:p>
          <a:endParaRPr lang="ru-RU"/>
        </a:p>
      </dgm:t>
    </dgm:pt>
    <dgm:pt modelId="{CBE99B89-263C-4A71-A9AB-D8A6F002A277}">
      <dgm:prSet/>
      <dgm:spPr/>
      <dgm:t>
        <a:bodyPr/>
        <a:lstStyle/>
        <a:p>
          <a:r>
            <a:rPr lang="ru-RU" b="1" dirty="0">
              <a:solidFill>
                <a:schemeClr val="tx1"/>
              </a:solidFill>
            </a:rPr>
            <a:t>Ожидаемый результат</a:t>
          </a:r>
        </a:p>
      </dgm:t>
    </dgm:pt>
    <dgm:pt modelId="{D628C156-BB87-4AD5-A6A9-20429D993066}" type="parTrans" cxnId="{E5409B27-EE80-4F2D-9615-7B707D837307}">
      <dgm:prSet/>
      <dgm:spPr/>
      <dgm:t>
        <a:bodyPr/>
        <a:lstStyle/>
        <a:p>
          <a:endParaRPr lang="ru-RU"/>
        </a:p>
      </dgm:t>
    </dgm:pt>
    <dgm:pt modelId="{B7DBB61F-7765-479A-983C-D6172174726A}" type="sibTrans" cxnId="{E5409B27-EE80-4F2D-9615-7B707D837307}">
      <dgm:prSet/>
      <dgm:spPr/>
      <dgm:t>
        <a:bodyPr/>
        <a:lstStyle/>
        <a:p>
          <a:endParaRPr lang="ru-RU"/>
        </a:p>
      </dgm:t>
    </dgm:pt>
    <dgm:pt modelId="{680217FB-64F1-48CB-A1DA-F970AE6B9A04}" type="pres">
      <dgm:prSet presAssocID="{CA3F1500-0547-41D6-A85D-975F84D4372D}" presName="CompostProcess" presStyleCnt="0">
        <dgm:presLayoutVars>
          <dgm:dir/>
          <dgm:resizeHandles val="exact"/>
        </dgm:presLayoutVars>
      </dgm:prSet>
      <dgm:spPr/>
    </dgm:pt>
    <dgm:pt modelId="{49C0BDD0-CBD2-40EA-995F-609AD67BCAA8}" type="pres">
      <dgm:prSet presAssocID="{CA3F1500-0547-41D6-A85D-975F84D4372D}" presName="arrow" presStyleLbl="bgShp" presStyleIdx="0" presStyleCnt="1"/>
      <dgm:spPr/>
    </dgm:pt>
    <dgm:pt modelId="{B291DC22-2AB3-41D9-834B-B270B3694296}" type="pres">
      <dgm:prSet presAssocID="{CA3F1500-0547-41D6-A85D-975F84D4372D}" presName="linearProcess" presStyleCnt="0"/>
      <dgm:spPr/>
    </dgm:pt>
    <dgm:pt modelId="{3EC8E5DC-3E6D-46DF-9826-1F0113AA4DDF}" type="pres">
      <dgm:prSet presAssocID="{A0FBA60B-989D-4F44-8D7C-B058C93374C8}" presName="text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70C470-B815-425F-ABC9-FB31F46815E9}" type="pres">
      <dgm:prSet presAssocID="{87DEBD73-8437-4179-BCC2-2C9381A35A3C}" presName="sibTrans" presStyleCnt="0"/>
      <dgm:spPr/>
    </dgm:pt>
    <dgm:pt modelId="{01F61DFA-B02E-4851-867D-B8F0970AB910}" type="pres">
      <dgm:prSet presAssocID="{932F1438-EA81-41E4-9BEC-1FDDA58FC21B}" presName="textNode" presStyleLbl="node1" presStyleIdx="1" presStyleCnt="6" custLinFactX="300000" custLinFactNeighborX="368942" custLinFactNeighborY="5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7A570B-87DA-4F73-BCCF-7283DD40D347}" type="pres">
      <dgm:prSet presAssocID="{32AFE143-DB1B-4293-A4D3-BD40EDAC8FC0}" presName="sibTrans" presStyleCnt="0"/>
      <dgm:spPr/>
    </dgm:pt>
    <dgm:pt modelId="{E48AF81F-F5E9-4B10-9FF9-99FB09E810C8}" type="pres">
      <dgm:prSet presAssocID="{20CB4190-85C9-4CB1-B17A-FE112A051FAB}" presName="textNode" presStyleLbl="node1" presStyleIdx="2" presStyleCnt="6" custLinFactX="-98780" custLinFactNeighborX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4B25C6-344C-448B-BD1C-2EE7BA6036B9}" type="pres">
      <dgm:prSet presAssocID="{E1F469E3-DC5A-4571-A95B-627237E2B40F}" presName="sibTrans" presStyleCnt="0"/>
      <dgm:spPr/>
    </dgm:pt>
    <dgm:pt modelId="{3F42E138-5A38-4D9C-BD0A-3669464929C5}" type="pres">
      <dgm:prSet presAssocID="{838AD806-AAFE-4ABE-984A-FB2F2BDBC3CA}" presName="textNode" presStyleLbl="node1" presStyleIdx="3" presStyleCnt="6" custLinFactNeighborX="82459" custLinFactNeighborY="20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ACB8E7-F22B-4052-9EA9-AB0ADDF75B9B}" type="pres">
      <dgm:prSet presAssocID="{AD93ED42-C285-4712-BFD9-3BA8044BFD67}" presName="sibTrans" presStyleCnt="0"/>
      <dgm:spPr/>
    </dgm:pt>
    <dgm:pt modelId="{F75F4E32-3E5B-4308-A699-0768631159C8}" type="pres">
      <dgm:prSet presAssocID="{1BEB7076-395D-4C3B-A098-BD8C95046486}" presName="textNode" presStyleLbl="node1" presStyleIdx="4" presStyleCnt="6" custLinFactX="-197500" custLinFactNeighborX="-200000" custLinFactNeighborY="11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C491B4-9F5C-44F9-A3B1-4E5A0272136A}" type="pres">
      <dgm:prSet presAssocID="{58B3DE11-586D-4FD2-82B4-B92892F1D8FD}" presName="sibTrans" presStyleCnt="0"/>
      <dgm:spPr/>
    </dgm:pt>
    <dgm:pt modelId="{B513C840-AD0D-411C-ABEA-21EE26B8B291}" type="pres">
      <dgm:prSet presAssocID="{CBE99B89-263C-4A71-A9AB-D8A6F002A277}" presName="textNode" presStyleLbl="node1" presStyleIdx="5" presStyleCnt="6" custLinFactNeighborX="3436" custLinFactNeighborY="-15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5409B27-EE80-4F2D-9615-7B707D837307}" srcId="{CA3F1500-0547-41D6-A85D-975F84D4372D}" destId="{CBE99B89-263C-4A71-A9AB-D8A6F002A277}" srcOrd="5" destOrd="0" parTransId="{D628C156-BB87-4AD5-A6A9-20429D993066}" sibTransId="{B7DBB61F-7765-479A-983C-D6172174726A}"/>
    <dgm:cxn modelId="{57B1FB69-53A5-456A-9FE8-C285BBF2F553}" type="presOf" srcId="{1BEB7076-395D-4C3B-A098-BD8C95046486}" destId="{F75F4E32-3E5B-4308-A699-0768631159C8}" srcOrd="0" destOrd="0" presId="urn:microsoft.com/office/officeart/2005/8/layout/hProcess9"/>
    <dgm:cxn modelId="{4F1B6FBF-58B6-4084-8B74-A4B3F0252157}" srcId="{CA3F1500-0547-41D6-A85D-975F84D4372D}" destId="{20CB4190-85C9-4CB1-B17A-FE112A051FAB}" srcOrd="2" destOrd="0" parTransId="{FCFFEB2B-57D3-41AF-87A4-92F548D05BAC}" sibTransId="{E1F469E3-DC5A-4571-A95B-627237E2B40F}"/>
    <dgm:cxn modelId="{19B04443-6AE7-48F2-830E-ADD4CDC380F8}" srcId="{CA3F1500-0547-41D6-A85D-975F84D4372D}" destId="{932F1438-EA81-41E4-9BEC-1FDDA58FC21B}" srcOrd="1" destOrd="0" parTransId="{F9807487-1C9C-4B56-AEAF-B14283EDCBFF}" sibTransId="{32AFE143-DB1B-4293-A4D3-BD40EDAC8FC0}"/>
    <dgm:cxn modelId="{4E46AFB8-822F-4A83-B262-61DD710CAF41}" type="presOf" srcId="{932F1438-EA81-41E4-9BEC-1FDDA58FC21B}" destId="{01F61DFA-B02E-4851-867D-B8F0970AB910}" srcOrd="0" destOrd="0" presId="urn:microsoft.com/office/officeart/2005/8/layout/hProcess9"/>
    <dgm:cxn modelId="{3C5C1B2B-8753-4967-96CE-5583AEEEF3A7}" type="presOf" srcId="{CA3F1500-0547-41D6-A85D-975F84D4372D}" destId="{680217FB-64F1-48CB-A1DA-F970AE6B9A04}" srcOrd="0" destOrd="0" presId="urn:microsoft.com/office/officeart/2005/8/layout/hProcess9"/>
    <dgm:cxn modelId="{325654C2-4841-410E-88BE-B95AFEA060AB}" type="presOf" srcId="{CBE99B89-263C-4A71-A9AB-D8A6F002A277}" destId="{B513C840-AD0D-411C-ABEA-21EE26B8B291}" srcOrd="0" destOrd="0" presId="urn:microsoft.com/office/officeart/2005/8/layout/hProcess9"/>
    <dgm:cxn modelId="{FB672C1C-0D24-4692-ACEE-405F22CEA7DA}" type="presOf" srcId="{838AD806-AAFE-4ABE-984A-FB2F2BDBC3CA}" destId="{3F42E138-5A38-4D9C-BD0A-3669464929C5}" srcOrd="0" destOrd="0" presId="urn:microsoft.com/office/officeart/2005/8/layout/hProcess9"/>
    <dgm:cxn modelId="{AF738FDC-D1A1-419E-B0D9-CC8CAA17AC4E}" srcId="{CA3F1500-0547-41D6-A85D-975F84D4372D}" destId="{838AD806-AAFE-4ABE-984A-FB2F2BDBC3CA}" srcOrd="3" destOrd="0" parTransId="{9516FDD8-3393-436A-8392-009287564266}" sibTransId="{AD93ED42-C285-4712-BFD9-3BA8044BFD67}"/>
    <dgm:cxn modelId="{C02211B1-5BE5-4135-A3A5-68D8294B1244}" srcId="{CA3F1500-0547-41D6-A85D-975F84D4372D}" destId="{1BEB7076-395D-4C3B-A098-BD8C95046486}" srcOrd="4" destOrd="0" parTransId="{2629C472-DEB5-4902-94A2-FF2495E6D892}" sibTransId="{58B3DE11-586D-4FD2-82B4-B92892F1D8FD}"/>
    <dgm:cxn modelId="{7B258741-0CDE-436F-ACBD-E3597056C4B3}" type="presOf" srcId="{A0FBA60B-989D-4F44-8D7C-B058C93374C8}" destId="{3EC8E5DC-3E6D-46DF-9826-1F0113AA4DDF}" srcOrd="0" destOrd="0" presId="urn:microsoft.com/office/officeart/2005/8/layout/hProcess9"/>
    <dgm:cxn modelId="{774D544E-FDE4-44F9-9C3D-F4CA8A997BD6}" type="presOf" srcId="{20CB4190-85C9-4CB1-B17A-FE112A051FAB}" destId="{E48AF81F-F5E9-4B10-9FF9-99FB09E810C8}" srcOrd="0" destOrd="0" presId="urn:microsoft.com/office/officeart/2005/8/layout/hProcess9"/>
    <dgm:cxn modelId="{B5E159FC-6522-4D2E-9A81-B4DD7AB81EDA}" srcId="{CA3F1500-0547-41D6-A85D-975F84D4372D}" destId="{A0FBA60B-989D-4F44-8D7C-B058C93374C8}" srcOrd="0" destOrd="0" parTransId="{6CECDC3D-481B-426D-8E13-28F2F5574858}" sibTransId="{87DEBD73-8437-4179-BCC2-2C9381A35A3C}"/>
    <dgm:cxn modelId="{78E4CCDF-E67D-4F14-81B2-9BAD4C140F97}" type="presParOf" srcId="{680217FB-64F1-48CB-A1DA-F970AE6B9A04}" destId="{49C0BDD0-CBD2-40EA-995F-609AD67BCAA8}" srcOrd="0" destOrd="0" presId="urn:microsoft.com/office/officeart/2005/8/layout/hProcess9"/>
    <dgm:cxn modelId="{3667BD8F-E199-4E56-A847-7F42D787F9AF}" type="presParOf" srcId="{680217FB-64F1-48CB-A1DA-F970AE6B9A04}" destId="{B291DC22-2AB3-41D9-834B-B270B3694296}" srcOrd="1" destOrd="0" presId="urn:microsoft.com/office/officeart/2005/8/layout/hProcess9"/>
    <dgm:cxn modelId="{F71A527B-146A-48D9-BEA2-6F1507E2A815}" type="presParOf" srcId="{B291DC22-2AB3-41D9-834B-B270B3694296}" destId="{3EC8E5DC-3E6D-46DF-9826-1F0113AA4DDF}" srcOrd="0" destOrd="0" presId="urn:microsoft.com/office/officeart/2005/8/layout/hProcess9"/>
    <dgm:cxn modelId="{23CE9929-4D58-4C7D-ACCA-082E901AE122}" type="presParOf" srcId="{B291DC22-2AB3-41D9-834B-B270B3694296}" destId="{7D70C470-B815-425F-ABC9-FB31F46815E9}" srcOrd="1" destOrd="0" presId="urn:microsoft.com/office/officeart/2005/8/layout/hProcess9"/>
    <dgm:cxn modelId="{446E66DF-241F-45B5-8E33-102F8A4FDF2D}" type="presParOf" srcId="{B291DC22-2AB3-41D9-834B-B270B3694296}" destId="{01F61DFA-B02E-4851-867D-B8F0970AB910}" srcOrd="2" destOrd="0" presId="urn:microsoft.com/office/officeart/2005/8/layout/hProcess9"/>
    <dgm:cxn modelId="{B1BE7AAD-DB09-4C2A-882C-61914C2E284A}" type="presParOf" srcId="{B291DC22-2AB3-41D9-834B-B270B3694296}" destId="{2B7A570B-87DA-4F73-BCCF-7283DD40D347}" srcOrd="3" destOrd="0" presId="urn:microsoft.com/office/officeart/2005/8/layout/hProcess9"/>
    <dgm:cxn modelId="{D8CBA221-6217-4A97-A068-96BE37729A12}" type="presParOf" srcId="{B291DC22-2AB3-41D9-834B-B270B3694296}" destId="{E48AF81F-F5E9-4B10-9FF9-99FB09E810C8}" srcOrd="4" destOrd="0" presId="urn:microsoft.com/office/officeart/2005/8/layout/hProcess9"/>
    <dgm:cxn modelId="{155CB288-3E1A-4586-A00E-7137F96C3406}" type="presParOf" srcId="{B291DC22-2AB3-41D9-834B-B270B3694296}" destId="{394B25C6-344C-448B-BD1C-2EE7BA6036B9}" srcOrd="5" destOrd="0" presId="urn:microsoft.com/office/officeart/2005/8/layout/hProcess9"/>
    <dgm:cxn modelId="{5B13893C-1646-4B9D-80D6-219C12C3BEA6}" type="presParOf" srcId="{B291DC22-2AB3-41D9-834B-B270B3694296}" destId="{3F42E138-5A38-4D9C-BD0A-3669464929C5}" srcOrd="6" destOrd="0" presId="urn:microsoft.com/office/officeart/2005/8/layout/hProcess9"/>
    <dgm:cxn modelId="{B8BDD9BB-E72A-4C4D-90B9-3DD0AA8FA3F8}" type="presParOf" srcId="{B291DC22-2AB3-41D9-834B-B270B3694296}" destId="{43ACB8E7-F22B-4052-9EA9-AB0ADDF75B9B}" srcOrd="7" destOrd="0" presId="urn:microsoft.com/office/officeart/2005/8/layout/hProcess9"/>
    <dgm:cxn modelId="{928DA793-1741-463B-8009-D01A67B9E51E}" type="presParOf" srcId="{B291DC22-2AB3-41D9-834B-B270B3694296}" destId="{F75F4E32-3E5B-4308-A699-0768631159C8}" srcOrd="8" destOrd="0" presId="urn:microsoft.com/office/officeart/2005/8/layout/hProcess9"/>
    <dgm:cxn modelId="{D59744C8-B1FA-471C-A608-3BAEF8EDA67C}" type="presParOf" srcId="{B291DC22-2AB3-41D9-834B-B270B3694296}" destId="{01C491B4-9F5C-44F9-A3B1-4E5A0272136A}" srcOrd="9" destOrd="0" presId="urn:microsoft.com/office/officeart/2005/8/layout/hProcess9"/>
    <dgm:cxn modelId="{9911A34A-7071-423B-BEE3-61F3C354737A}" type="presParOf" srcId="{B291DC22-2AB3-41D9-834B-B270B3694296}" destId="{B513C840-AD0D-411C-ABEA-21EE26B8B291}" srcOrd="1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F0B08E2-531C-4B5D-94D3-B105F45DD502}" type="doc">
      <dgm:prSet loTypeId="urn:microsoft.com/office/officeart/2005/8/layout/list1" loCatId="list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208DC31C-78C2-4750-A2A6-AEA157603B84}">
      <dgm:prSet phldrT="[Текст]"/>
      <dgm:spPr/>
      <dgm:t>
        <a:bodyPr/>
        <a:lstStyle/>
        <a:p>
          <a:r>
            <a:rPr lang="ru-RU" dirty="0"/>
            <a:t>Дорожная карта реализации Концепции поддержки ШНОР в муниципалитете</a:t>
          </a:r>
        </a:p>
      </dgm:t>
    </dgm:pt>
    <dgm:pt modelId="{0D79B508-CA5F-4784-8ACC-76536A5BC84E}" type="parTrans" cxnId="{36767BD9-E9D8-4D3F-B681-1F913477D626}">
      <dgm:prSet/>
      <dgm:spPr/>
      <dgm:t>
        <a:bodyPr/>
        <a:lstStyle/>
        <a:p>
          <a:endParaRPr lang="ru-RU"/>
        </a:p>
      </dgm:t>
    </dgm:pt>
    <dgm:pt modelId="{4E732FC1-2DAC-4799-AAF5-78EA618EA02F}" type="sibTrans" cxnId="{36767BD9-E9D8-4D3F-B681-1F913477D626}">
      <dgm:prSet/>
      <dgm:spPr/>
      <dgm:t>
        <a:bodyPr/>
        <a:lstStyle/>
        <a:p>
          <a:endParaRPr lang="ru-RU"/>
        </a:p>
      </dgm:t>
    </dgm:pt>
    <dgm:pt modelId="{09863C28-FBDC-4651-A568-7AB611E261F8}">
      <dgm:prSet phldrT="[Текст]"/>
      <dgm:spPr/>
      <dgm:t>
        <a:bodyPr/>
        <a:lstStyle/>
        <a:p>
          <a:r>
            <a:rPr lang="ru-RU" dirty="0"/>
            <a:t>План-график мероприятий по реализации проекта «Школы, которым доверяем»</a:t>
          </a:r>
        </a:p>
      </dgm:t>
    </dgm:pt>
    <dgm:pt modelId="{269C086E-803A-4DFE-8165-0D3DDD777963}" type="parTrans" cxnId="{0608D621-F50C-4492-AFC2-BE59B56DAD9D}">
      <dgm:prSet/>
      <dgm:spPr/>
      <dgm:t>
        <a:bodyPr/>
        <a:lstStyle/>
        <a:p>
          <a:endParaRPr lang="ru-RU"/>
        </a:p>
      </dgm:t>
    </dgm:pt>
    <dgm:pt modelId="{12F51F83-4D7C-4ACA-935C-266EF435415E}" type="sibTrans" cxnId="{0608D621-F50C-4492-AFC2-BE59B56DAD9D}">
      <dgm:prSet/>
      <dgm:spPr/>
      <dgm:t>
        <a:bodyPr/>
        <a:lstStyle/>
        <a:p>
          <a:endParaRPr lang="ru-RU"/>
        </a:p>
      </dgm:t>
    </dgm:pt>
    <dgm:pt modelId="{34ADFBFD-C4F5-4A55-9A4D-27DA5A65128F}">
      <dgm:prSet phldrT="[Текст]"/>
      <dgm:spPr/>
      <dgm:t>
        <a:bodyPr/>
        <a:lstStyle/>
        <a:p>
          <a:r>
            <a:rPr lang="ru-RU" dirty="0"/>
            <a:t>Программа повышения качества образования в ШНОР</a:t>
          </a:r>
        </a:p>
      </dgm:t>
    </dgm:pt>
    <dgm:pt modelId="{BD876E28-E1E3-47A6-8ED5-38869319C85E}" type="parTrans" cxnId="{07E5BEDB-DB8C-4A13-A11C-9C588DE5FB30}">
      <dgm:prSet/>
      <dgm:spPr/>
      <dgm:t>
        <a:bodyPr/>
        <a:lstStyle/>
        <a:p>
          <a:endParaRPr lang="ru-RU"/>
        </a:p>
      </dgm:t>
    </dgm:pt>
    <dgm:pt modelId="{A3BCE68B-0930-4E60-8632-E92C846B2571}" type="sibTrans" cxnId="{07E5BEDB-DB8C-4A13-A11C-9C588DE5FB30}">
      <dgm:prSet/>
      <dgm:spPr/>
      <dgm:t>
        <a:bodyPr/>
        <a:lstStyle/>
        <a:p>
          <a:endParaRPr lang="ru-RU"/>
        </a:p>
      </dgm:t>
    </dgm:pt>
    <dgm:pt modelId="{D3F5BA01-77D2-470E-958C-F5F21C7362A5}">
      <dgm:prSet/>
      <dgm:spPr/>
      <dgm:t>
        <a:bodyPr/>
        <a:lstStyle/>
        <a:p>
          <a:r>
            <a:rPr lang="ru-RU" dirty="0"/>
            <a:t>Показатели муниципальной системы управления качеством образования</a:t>
          </a:r>
        </a:p>
      </dgm:t>
    </dgm:pt>
    <dgm:pt modelId="{24AB5100-0680-4306-9594-47E0686780FA}" type="parTrans" cxnId="{9F13BE35-D171-414B-9CB9-2D05E58C51E3}">
      <dgm:prSet/>
      <dgm:spPr/>
      <dgm:t>
        <a:bodyPr/>
        <a:lstStyle/>
        <a:p>
          <a:endParaRPr lang="ru-RU"/>
        </a:p>
      </dgm:t>
    </dgm:pt>
    <dgm:pt modelId="{8F1E8924-5724-4B6C-8737-5AC5BD8831C5}" type="sibTrans" cxnId="{9F13BE35-D171-414B-9CB9-2D05E58C51E3}">
      <dgm:prSet/>
      <dgm:spPr/>
      <dgm:t>
        <a:bodyPr/>
        <a:lstStyle/>
        <a:p>
          <a:endParaRPr lang="ru-RU"/>
        </a:p>
      </dgm:t>
    </dgm:pt>
    <dgm:pt modelId="{C49BF166-D0AA-4184-9B74-F3E225834B15}" type="pres">
      <dgm:prSet presAssocID="{CF0B08E2-531C-4B5D-94D3-B105F45DD50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3F83BD9-BC62-477B-950B-2F1F76F42218}" type="pres">
      <dgm:prSet presAssocID="{208DC31C-78C2-4750-A2A6-AEA157603B84}" presName="parentLin" presStyleCnt="0"/>
      <dgm:spPr/>
    </dgm:pt>
    <dgm:pt modelId="{21DF24AD-CD32-4846-964E-7349CFFF60DA}" type="pres">
      <dgm:prSet presAssocID="{208DC31C-78C2-4750-A2A6-AEA157603B84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DA788EC8-56CD-401E-B557-C05C7A296918}" type="pres">
      <dgm:prSet presAssocID="{208DC31C-78C2-4750-A2A6-AEA157603B84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3A7271-DFDD-4C89-9527-C89E7BE68FD7}" type="pres">
      <dgm:prSet presAssocID="{208DC31C-78C2-4750-A2A6-AEA157603B84}" presName="negativeSpace" presStyleCnt="0"/>
      <dgm:spPr/>
    </dgm:pt>
    <dgm:pt modelId="{48E6320D-311A-4F55-8796-533515583E05}" type="pres">
      <dgm:prSet presAssocID="{208DC31C-78C2-4750-A2A6-AEA157603B84}" presName="childText" presStyleLbl="conFgAcc1" presStyleIdx="0" presStyleCnt="4">
        <dgm:presLayoutVars>
          <dgm:bulletEnabled val="1"/>
        </dgm:presLayoutVars>
      </dgm:prSet>
      <dgm:spPr/>
    </dgm:pt>
    <dgm:pt modelId="{292D8E80-87E2-4C86-BEBE-447A39A8938D}" type="pres">
      <dgm:prSet presAssocID="{4E732FC1-2DAC-4799-AAF5-78EA618EA02F}" presName="spaceBetweenRectangles" presStyleCnt="0"/>
      <dgm:spPr/>
    </dgm:pt>
    <dgm:pt modelId="{645AF87A-61CB-4E1F-A852-58A186A0E6C4}" type="pres">
      <dgm:prSet presAssocID="{09863C28-FBDC-4651-A568-7AB611E261F8}" presName="parentLin" presStyleCnt="0"/>
      <dgm:spPr/>
    </dgm:pt>
    <dgm:pt modelId="{6D70AE4F-CEB3-4491-9694-4CA6875F3123}" type="pres">
      <dgm:prSet presAssocID="{09863C28-FBDC-4651-A568-7AB611E261F8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285AA7A7-3704-4BF6-8DE1-A34B64C5A22A}" type="pres">
      <dgm:prSet presAssocID="{09863C28-FBDC-4651-A568-7AB611E261F8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798427-1B29-40EA-9A94-7283FA551A9B}" type="pres">
      <dgm:prSet presAssocID="{09863C28-FBDC-4651-A568-7AB611E261F8}" presName="negativeSpace" presStyleCnt="0"/>
      <dgm:spPr/>
    </dgm:pt>
    <dgm:pt modelId="{CA588667-FF0E-4DC3-9D60-B1767C8B0CDC}" type="pres">
      <dgm:prSet presAssocID="{09863C28-FBDC-4651-A568-7AB611E261F8}" presName="childText" presStyleLbl="conFgAcc1" presStyleIdx="1" presStyleCnt="4">
        <dgm:presLayoutVars>
          <dgm:bulletEnabled val="1"/>
        </dgm:presLayoutVars>
      </dgm:prSet>
      <dgm:spPr/>
    </dgm:pt>
    <dgm:pt modelId="{2F7BC768-71EC-4997-B169-FB01A88EC659}" type="pres">
      <dgm:prSet presAssocID="{12F51F83-4D7C-4ACA-935C-266EF435415E}" presName="spaceBetweenRectangles" presStyleCnt="0"/>
      <dgm:spPr/>
    </dgm:pt>
    <dgm:pt modelId="{F85D7591-EA6F-489B-BC1F-5688F0C2172E}" type="pres">
      <dgm:prSet presAssocID="{34ADFBFD-C4F5-4A55-9A4D-27DA5A65128F}" presName="parentLin" presStyleCnt="0"/>
      <dgm:spPr/>
    </dgm:pt>
    <dgm:pt modelId="{A9FA0BFA-7CD4-45E5-A888-5EFC15BA2C4C}" type="pres">
      <dgm:prSet presAssocID="{34ADFBFD-C4F5-4A55-9A4D-27DA5A65128F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614E7FE9-118B-448D-882E-78EA1EB45F46}" type="pres">
      <dgm:prSet presAssocID="{34ADFBFD-C4F5-4A55-9A4D-27DA5A65128F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26746C-6414-4B21-9879-0B4134387C4F}" type="pres">
      <dgm:prSet presAssocID="{34ADFBFD-C4F5-4A55-9A4D-27DA5A65128F}" presName="negativeSpace" presStyleCnt="0"/>
      <dgm:spPr/>
    </dgm:pt>
    <dgm:pt modelId="{A69FAC5E-227E-4936-8CBA-D6D3BDD47B50}" type="pres">
      <dgm:prSet presAssocID="{34ADFBFD-C4F5-4A55-9A4D-27DA5A65128F}" presName="childText" presStyleLbl="conFgAcc1" presStyleIdx="2" presStyleCnt="4">
        <dgm:presLayoutVars>
          <dgm:bulletEnabled val="1"/>
        </dgm:presLayoutVars>
      </dgm:prSet>
      <dgm:spPr/>
    </dgm:pt>
    <dgm:pt modelId="{6EFF5979-C6A9-4C2A-9C3C-A34B95B6D324}" type="pres">
      <dgm:prSet presAssocID="{A3BCE68B-0930-4E60-8632-E92C846B2571}" presName="spaceBetweenRectangles" presStyleCnt="0"/>
      <dgm:spPr/>
    </dgm:pt>
    <dgm:pt modelId="{65D03887-3BD3-4213-8A32-87B0744DAA23}" type="pres">
      <dgm:prSet presAssocID="{D3F5BA01-77D2-470E-958C-F5F21C7362A5}" presName="parentLin" presStyleCnt="0"/>
      <dgm:spPr/>
    </dgm:pt>
    <dgm:pt modelId="{7695707D-6981-4A66-90D6-F072EABE1C09}" type="pres">
      <dgm:prSet presAssocID="{D3F5BA01-77D2-470E-958C-F5F21C7362A5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83372DA7-E5CE-49CF-8EA3-B9C308E47135}" type="pres">
      <dgm:prSet presAssocID="{D3F5BA01-77D2-470E-958C-F5F21C7362A5}" presName="parentText" presStyleLbl="node1" presStyleIdx="3" presStyleCnt="4" custLinFactNeighborX="682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B8954B-1026-40D1-A41A-76AA4BD5255E}" type="pres">
      <dgm:prSet presAssocID="{D3F5BA01-77D2-470E-958C-F5F21C7362A5}" presName="negativeSpace" presStyleCnt="0"/>
      <dgm:spPr/>
    </dgm:pt>
    <dgm:pt modelId="{0D59838D-A7EE-492A-84C8-33ADD4F9158E}" type="pres">
      <dgm:prSet presAssocID="{D3F5BA01-77D2-470E-958C-F5F21C7362A5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C91C5BB1-BD90-4217-B326-FA36170003E0}" type="presOf" srcId="{CF0B08E2-531C-4B5D-94D3-B105F45DD502}" destId="{C49BF166-D0AA-4184-9B74-F3E225834B15}" srcOrd="0" destOrd="0" presId="urn:microsoft.com/office/officeart/2005/8/layout/list1"/>
    <dgm:cxn modelId="{6D2DEEE2-AC14-434B-9F15-DF9635DCFEA8}" type="presOf" srcId="{09863C28-FBDC-4651-A568-7AB611E261F8}" destId="{285AA7A7-3704-4BF6-8DE1-A34B64C5A22A}" srcOrd="1" destOrd="0" presId="urn:microsoft.com/office/officeart/2005/8/layout/list1"/>
    <dgm:cxn modelId="{07E5BEDB-DB8C-4A13-A11C-9C588DE5FB30}" srcId="{CF0B08E2-531C-4B5D-94D3-B105F45DD502}" destId="{34ADFBFD-C4F5-4A55-9A4D-27DA5A65128F}" srcOrd="2" destOrd="0" parTransId="{BD876E28-E1E3-47A6-8ED5-38869319C85E}" sibTransId="{A3BCE68B-0930-4E60-8632-E92C846B2571}"/>
    <dgm:cxn modelId="{36767BD9-E9D8-4D3F-B681-1F913477D626}" srcId="{CF0B08E2-531C-4B5D-94D3-B105F45DD502}" destId="{208DC31C-78C2-4750-A2A6-AEA157603B84}" srcOrd="0" destOrd="0" parTransId="{0D79B508-CA5F-4784-8ACC-76536A5BC84E}" sibTransId="{4E732FC1-2DAC-4799-AAF5-78EA618EA02F}"/>
    <dgm:cxn modelId="{20B0AD54-C9C9-47C9-8462-F3115D3C35CF}" type="presOf" srcId="{34ADFBFD-C4F5-4A55-9A4D-27DA5A65128F}" destId="{A9FA0BFA-7CD4-45E5-A888-5EFC15BA2C4C}" srcOrd="0" destOrd="0" presId="urn:microsoft.com/office/officeart/2005/8/layout/list1"/>
    <dgm:cxn modelId="{0608D621-F50C-4492-AFC2-BE59B56DAD9D}" srcId="{CF0B08E2-531C-4B5D-94D3-B105F45DD502}" destId="{09863C28-FBDC-4651-A568-7AB611E261F8}" srcOrd="1" destOrd="0" parTransId="{269C086E-803A-4DFE-8165-0D3DDD777963}" sibTransId="{12F51F83-4D7C-4ACA-935C-266EF435415E}"/>
    <dgm:cxn modelId="{5C3D5E8D-5D6E-42C5-94A1-DCB555DE6CE9}" type="presOf" srcId="{34ADFBFD-C4F5-4A55-9A4D-27DA5A65128F}" destId="{614E7FE9-118B-448D-882E-78EA1EB45F46}" srcOrd="1" destOrd="0" presId="urn:microsoft.com/office/officeart/2005/8/layout/list1"/>
    <dgm:cxn modelId="{2215B5B9-899F-4052-AEB8-540A03982C20}" type="presOf" srcId="{208DC31C-78C2-4750-A2A6-AEA157603B84}" destId="{DA788EC8-56CD-401E-B557-C05C7A296918}" srcOrd="1" destOrd="0" presId="urn:microsoft.com/office/officeart/2005/8/layout/list1"/>
    <dgm:cxn modelId="{580674F7-BB01-4A76-82D7-1B581F7DC77B}" type="presOf" srcId="{208DC31C-78C2-4750-A2A6-AEA157603B84}" destId="{21DF24AD-CD32-4846-964E-7349CFFF60DA}" srcOrd="0" destOrd="0" presId="urn:microsoft.com/office/officeart/2005/8/layout/list1"/>
    <dgm:cxn modelId="{9F13BE35-D171-414B-9CB9-2D05E58C51E3}" srcId="{CF0B08E2-531C-4B5D-94D3-B105F45DD502}" destId="{D3F5BA01-77D2-470E-958C-F5F21C7362A5}" srcOrd="3" destOrd="0" parTransId="{24AB5100-0680-4306-9594-47E0686780FA}" sibTransId="{8F1E8924-5724-4B6C-8737-5AC5BD8831C5}"/>
    <dgm:cxn modelId="{C3E74470-2AB9-43F3-8C53-7C7D9D29418D}" type="presOf" srcId="{D3F5BA01-77D2-470E-958C-F5F21C7362A5}" destId="{7695707D-6981-4A66-90D6-F072EABE1C09}" srcOrd="0" destOrd="0" presId="urn:microsoft.com/office/officeart/2005/8/layout/list1"/>
    <dgm:cxn modelId="{57B76FAC-215A-4904-80D5-DE8E1DD67913}" type="presOf" srcId="{09863C28-FBDC-4651-A568-7AB611E261F8}" destId="{6D70AE4F-CEB3-4491-9694-4CA6875F3123}" srcOrd="0" destOrd="0" presId="urn:microsoft.com/office/officeart/2005/8/layout/list1"/>
    <dgm:cxn modelId="{F752D1A3-FF8F-425F-9BFF-077130A53C07}" type="presOf" srcId="{D3F5BA01-77D2-470E-958C-F5F21C7362A5}" destId="{83372DA7-E5CE-49CF-8EA3-B9C308E47135}" srcOrd="1" destOrd="0" presId="urn:microsoft.com/office/officeart/2005/8/layout/list1"/>
    <dgm:cxn modelId="{2813154E-ED79-4A61-91D6-AEF4EBD9C15B}" type="presParOf" srcId="{C49BF166-D0AA-4184-9B74-F3E225834B15}" destId="{D3F83BD9-BC62-477B-950B-2F1F76F42218}" srcOrd="0" destOrd="0" presId="urn:microsoft.com/office/officeart/2005/8/layout/list1"/>
    <dgm:cxn modelId="{889DA2CD-81ED-4F13-9357-6D7CD6E43A91}" type="presParOf" srcId="{D3F83BD9-BC62-477B-950B-2F1F76F42218}" destId="{21DF24AD-CD32-4846-964E-7349CFFF60DA}" srcOrd="0" destOrd="0" presId="urn:microsoft.com/office/officeart/2005/8/layout/list1"/>
    <dgm:cxn modelId="{5F2B1A11-5E19-4341-A26D-73E5211545D8}" type="presParOf" srcId="{D3F83BD9-BC62-477B-950B-2F1F76F42218}" destId="{DA788EC8-56CD-401E-B557-C05C7A296918}" srcOrd="1" destOrd="0" presId="urn:microsoft.com/office/officeart/2005/8/layout/list1"/>
    <dgm:cxn modelId="{A60BB7A3-CEBF-4E2D-A453-AD95FBCECD46}" type="presParOf" srcId="{C49BF166-D0AA-4184-9B74-F3E225834B15}" destId="{213A7271-DFDD-4C89-9527-C89E7BE68FD7}" srcOrd="1" destOrd="0" presId="urn:microsoft.com/office/officeart/2005/8/layout/list1"/>
    <dgm:cxn modelId="{BF18D4B0-B348-46EE-8567-50B389B46DE7}" type="presParOf" srcId="{C49BF166-D0AA-4184-9B74-F3E225834B15}" destId="{48E6320D-311A-4F55-8796-533515583E05}" srcOrd="2" destOrd="0" presId="urn:microsoft.com/office/officeart/2005/8/layout/list1"/>
    <dgm:cxn modelId="{35EF356D-458D-4704-8DC5-57F4ABE285E0}" type="presParOf" srcId="{C49BF166-D0AA-4184-9B74-F3E225834B15}" destId="{292D8E80-87E2-4C86-BEBE-447A39A8938D}" srcOrd="3" destOrd="0" presId="urn:microsoft.com/office/officeart/2005/8/layout/list1"/>
    <dgm:cxn modelId="{70194735-4928-4D49-93BF-8F1205C15702}" type="presParOf" srcId="{C49BF166-D0AA-4184-9B74-F3E225834B15}" destId="{645AF87A-61CB-4E1F-A852-58A186A0E6C4}" srcOrd="4" destOrd="0" presId="urn:microsoft.com/office/officeart/2005/8/layout/list1"/>
    <dgm:cxn modelId="{711C6F97-5AC4-4420-BEB7-7334E156F34E}" type="presParOf" srcId="{645AF87A-61CB-4E1F-A852-58A186A0E6C4}" destId="{6D70AE4F-CEB3-4491-9694-4CA6875F3123}" srcOrd="0" destOrd="0" presId="urn:microsoft.com/office/officeart/2005/8/layout/list1"/>
    <dgm:cxn modelId="{C08A88B3-2E21-4B48-B091-B393DBC812E8}" type="presParOf" srcId="{645AF87A-61CB-4E1F-A852-58A186A0E6C4}" destId="{285AA7A7-3704-4BF6-8DE1-A34B64C5A22A}" srcOrd="1" destOrd="0" presId="urn:microsoft.com/office/officeart/2005/8/layout/list1"/>
    <dgm:cxn modelId="{62381F29-2715-449F-8601-4132B400621B}" type="presParOf" srcId="{C49BF166-D0AA-4184-9B74-F3E225834B15}" destId="{75798427-1B29-40EA-9A94-7283FA551A9B}" srcOrd="5" destOrd="0" presId="urn:microsoft.com/office/officeart/2005/8/layout/list1"/>
    <dgm:cxn modelId="{22A07FEB-219B-4D85-9020-6009501F3941}" type="presParOf" srcId="{C49BF166-D0AA-4184-9B74-F3E225834B15}" destId="{CA588667-FF0E-4DC3-9D60-B1767C8B0CDC}" srcOrd="6" destOrd="0" presId="urn:microsoft.com/office/officeart/2005/8/layout/list1"/>
    <dgm:cxn modelId="{6CFA2FF7-C1A3-484F-8DAD-1239D98743DC}" type="presParOf" srcId="{C49BF166-D0AA-4184-9B74-F3E225834B15}" destId="{2F7BC768-71EC-4997-B169-FB01A88EC659}" srcOrd="7" destOrd="0" presId="urn:microsoft.com/office/officeart/2005/8/layout/list1"/>
    <dgm:cxn modelId="{F67C09DC-CFBF-4B7A-9EDB-BFF4430B35DC}" type="presParOf" srcId="{C49BF166-D0AA-4184-9B74-F3E225834B15}" destId="{F85D7591-EA6F-489B-BC1F-5688F0C2172E}" srcOrd="8" destOrd="0" presId="urn:microsoft.com/office/officeart/2005/8/layout/list1"/>
    <dgm:cxn modelId="{119EB5D3-F4EC-4CD7-B3FE-C4CC9CF7EB0C}" type="presParOf" srcId="{F85D7591-EA6F-489B-BC1F-5688F0C2172E}" destId="{A9FA0BFA-7CD4-45E5-A888-5EFC15BA2C4C}" srcOrd="0" destOrd="0" presId="urn:microsoft.com/office/officeart/2005/8/layout/list1"/>
    <dgm:cxn modelId="{9752A505-668F-42F3-8D46-0FE548A14F34}" type="presParOf" srcId="{F85D7591-EA6F-489B-BC1F-5688F0C2172E}" destId="{614E7FE9-118B-448D-882E-78EA1EB45F46}" srcOrd="1" destOrd="0" presId="urn:microsoft.com/office/officeart/2005/8/layout/list1"/>
    <dgm:cxn modelId="{A9154AE6-A10B-4F90-B2FE-5ECEFC12A1CC}" type="presParOf" srcId="{C49BF166-D0AA-4184-9B74-F3E225834B15}" destId="{7D26746C-6414-4B21-9879-0B4134387C4F}" srcOrd="9" destOrd="0" presId="urn:microsoft.com/office/officeart/2005/8/layout/list1"/>
    <dgm:cxn modelId="{71FB535B-9A4E-46A2-9335-B600E577DD83}" type="presParOf" srcId="{C49BF166-D0AA-4184-9B74-F3E225834B15}" destId="{A69FAC5E-227E-4936-8CBA-D6D3BDD47B50}" srcOrd="10" destOrd="0" presId="urn:microsoft.com/office/officeart/2005/8/layout/list1"/>
    <dgm:cxn modelId="{FA3A4047-6326-43CD-9B76-AE056A59F517}" type="presParOf" srcId="{C49BF166-D0AA-4184-9B74-F3E225834B15}" destId="{6EFF5979-C6A9-4C2A-9C3C-A34B95B6D324}" srcOrd="11" destOrd="0" presId="urn:microsoft.com/office/officeart/2005/8/layout/list1"/>
    <dgm:cxn modelId="{883D05BF-64AB-4D41-8F3B-9D890DA96009}" type="presParOf" srcId="{C49BF166-D0AA-4184-9B74-F3E225834B15}" destId="{65D03887-3BD3-4213-8A32-87B0744DAA23}" srcOrd="12" destOrd="0" presId="urn:microsoft.com/office/officeart/2005/8/layout/list1"/>
    <dgm:cxn modelId="{E58A2F83-913B-4CC0-B6F6-B59AB2F3CF23}" type="presParOf" srcId="{65D03887-3BD3-4213-8A32-87B0744DAA23}" destId="{7695707D-6981-4A66-90D6-F072EABE1C09}" srcOrd="0" destOrd="0" presId="urn:microsoft.com/office/officeart/2005/8/layout/list1"/>
    <dgm:cxn modelId="{BD2FA5DE-03A9-45B3-A224-9C46B86767AD}" type="presParOf" srcId="{65D03887-3BD3-4213-8A32-87B0744DAA23}" destId="{83372DA7-E5CE-49CF-8EA3-B9C308E47135}" srcOrd="1" destOrd="0" presId="urn:microsoft.com/office/officeart/2005/8/layout/list1"/>
    <dgm:cxn modelId="{1C77E7F7-8A99-4E08-BDF8-E1298759B6FA}" type="presParOf" srcId="{C49BF166-D0AA-4184-9B74-F3E225834B15}" destId="{04B8954B-1026-40D1-A41A-76AA4BD5255E}" srcOrd="13" destOrd="0" presId="urn:microsoft.com/office/officeart/2005/8/layout/list1"/>
    <dgm:cxn modelId="{47F50256-7A67-4BF3-8D04-880C54907562}" type="presParOf" srcId="{C49BF166-D0AA-4184-9B74-F3E225834B15}" destId="{0D59838D-A7EE-492A-84C8-33ADD4F9158E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DBA6BCB-61DC-4B67-BD02-DD1586CDBFB5}" type="doc">
      <dgm:prSet loTypeId="urn:microsoft.com/office/officeart/2005/8/layout/venn1" loCatId="relationship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37B1D6AF-4083-488F-B5DB-3348B525A1D1}">
      <dgm:prSet phldrT="[Текст]"/>
      <dgm:spPr/>
      <dgm:t>
        <a:bodyPr/>
        <a:lstStyle/>
        <a:p>
          <a:r>
            <a:rPr lang="ru-RU" dirty="0" smtClean="0"/>
            <a:t>Подготовка приказов, отчетов, </a:t>
          </a:r>
          <a:r>
            <a:rPr lang="ru-RU" dirty="0"/>
            <a:t>аналитические справки</a:t>
          </a:r>
        </a:p>
      </dgm:t>
    </dgm:pt>
    <dgm:pt modelId="{1BB6579F-88D6-4583-83EF-00788C2E226B}" type="parTrans" cxnId="{5383433D-A399-4E6E-B7A2-0D9FF0ADD4F0}">
      <dgm:prSet/>
      <dgm:spPr/>
      <dgm:t>
        <a:bodyPr/>
        <a:lstStyle/>
        <a:p>
          <a:endParaRPr lang="ru-RU"/>
        </a:p>
      </dgm:t>
    </dgm:pt>
    <dgm:pt modelId="{812BDCC8-5F5C-40BD-B6AB-F5FC4939CF1D}" type="sibTrans" cxnId="{5383433D-A399-4E6E-B7A2-0D9FF0ADD4F0}">
      <dgm:prSet/>
      <dgm:spPr/>
      <dgm:t>
        <a:bodyPr/>
        <a:lstStyle/>
        <a:p>
          <a:endParaRPr lang="ru-RU"/>
        </a:p>
      </dgm:t>
    </dgm:pt>
    <dgm:pt modelId="{DDF85C71-DE6C-4894-8A61-8FDCF2A2DBF0}">
      <dgm:prSet phldrT="[Текст]"/>
      <dgm:spPr/>
      <dgm:t>
        <a:bodyPr/>
        <a:lstStyle/>
        <a:p>
          <a:r>
            <a:rPr lang="ru-RU" dirty="0"/>
            <a:t>Совещание заместителей руководителей по учебной работе</a:t>
          </a:r>
        </a:p>
      </dgm:t>
    </dgm:pt>
    <dgm:pt modelId="{2D67FCAF-7C7A-44F1-926C-3BEDD37C5897}" type="parTrans" cxnId="{37707D7A-ECB6-4247-B14E-0B35E54F8493}">
      <dgm:prSet/>
      <dgm:spPr/>
      <dgm:t>
        <a:bodyPr/>
        <a:lstStyle/>
        <a:p>
          <a:endParaRPr lang="ru-RU"/>
        </a:p>
      </dgm:t>
    </dgm:pt>
    <dgm:pt modelId="{707C2F49-933C-4A57-90F3-5843723241D1}" type="sibTrans" cxnId="{37707D7A-ECB6-4247-B14E-0B35E54F8493}">
      <dgm:prSet/>
      <dgm:spPr/>
      <dgm:t>
        <a:bodyPr/>
        <a:lstStyle/>
        <a:p>
          <a:endParaRPr lang="ru-RU"/>
        </a:p>
      </dgm:t>
    </dgm:pt>
    <dgm:pt modelId="{A372BFDF-C908-45A4-AB2B-20CE02C47060}">
      <dgm:prSet phldrT="[Текст]"/>
      <dgm:spPr/>
      <dgm:t>
        <a:bodyPr/>
        <a:lstStyle/>
        <a:p>
          <a:r>
            <a:rPr lang="ru-RU" dirty="0"/>
            <a:t>Заседания педагогических сообществ</a:t>
          </a:r>
        </a:p>
      </dgm:t>
    </dgm:pt>
    <dgm:pt modelId="{319363DB-30F6-40D4-B0B6-0962E5DB912E}" type="parTrans" cxnId="{E56C1356-6958-451C-929E-B328A2321630}">
      <dgm:prSet/>
      <dgm:spPr/>
      <dgm:t>
        <a:bodyPr/>
        <a:lstStyle/>
        <a:p>
          <a:endParaRPr lang="ru-RU"/>
        </a:p>
      </dgm:t>
    </dgm:pt>
    <dgm:pt modelId="{C33631A0-4D53-4DEB-9038-9D3C374D6F7C}" type="sibTrans" cxnId="{E56C1356-6958-451C-929E-B328A2321630}">
      <dgm:prSet/>
      <dgm:spPr/>
      <dgm:t>
        <a:bodyPr/>
        <a:lstStyle/>
        <a:p>
          <a:endParaRPr lang="ru-RU"/>
        </a:p>
      </dgm:t>
    </dgm:pt>
    <dgm:pt modelId="{7E03383A-8BA5-4E2B-BFC4-9B5CDB649F78}">
      <dgm:prSet/>
      <dgm:spPr/>
      <dgm:t>
        <a:bodyPr/>
        <a:lstStyle/>
        <a:p>
          <a:r>
            <a:rPr lang="ru-RU" dirty="0"/>
            <a:t>Трансляция опыта, эффективных практик</a:t>
          </a:r>
        </a:p>
      </dgm:t>
    </dgm:pt>
    <dgm:pt modelId="{B902CA69-AC61-4E88-803C-EECD3CF4BD11}" type="parTrans" cxnId="{6D1B8B60-F6FD-4505-A03F-433617D1BBCD}">
      <dgm:prSet/>
      <dgm:spPr/>
      <dgm:t>
        <a:bodyPr/>
        <a:lstStyle/>
        <a:p>
          <a:endParaRPr lang="ru-RU"/>
        </a:p>
      </dgm:t>
    </dgm:pt>
    <dgm:pt modelId="{84F8DAC9-F643-4A5D-8CA0-E664E8A3BAF6}" type="sibTrans" cxnId="{6D1B8B60-F6FD-4505-A03F-433617D1BBCD}">
      <dgm:prSet/>
      <dgm:spPr/>
      <dgm:t>
        <a:bodyPr/>
        <a:lstStyle/>
        <a:p>
          <a:endParaRPr lang="ru-RU"/>
        </a:p>
      </dgm:t>
    </dgm:pt>
    <dgm:pt modelId="{28DD1976-6183-4C52-ADC2-048B1BB71912}" type="pres">
      <dgm:prSet presAssocID="{5DBA6BCB-61DC-4B67-BD02-DD1586CDBFB5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452A0B8-116E-4AC6-90A0-283E4CBCE469}" type="pres">
      <dgm:prSet presAssocID="{37B1D6AF-4083-488F-B5DB-3348B525A1D1}" presName="circ1" presStyleLbl="vennNode1" presStyleIdx="0" presStyleCnt="4"/>
      <dgm:spPr/>
      <dgm:t>
        <a:bodyPr/>
        <a:lstStyle/>
        <a:p>
          <a:endParaRPr lang="ru-RU"/>
        </a:p>
      </dgm:t>
    </dgm:pt>
    <dgm:pt modelId="{4190B25A-763C-40D3-BFCB-7AD8A9007A5F}" type="pres">
      <dgm:prSet presAssocID="{37B1D6AF-4083-488F-B5DB-3348B525A1D1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08D4A9-8F59-4B7F-8A05-43E82D28D02F}" type="pres">
      <dgm:prSet presAssocID="{DDF85C71-DE6C-4894-8A61-8FDCF2A2DBF0}" presName="circ2" presStyleLbl="vennNode1" presStyleIdx="1" presStyleCnt="4"/>
      <dgm:spPr/>
      <dgm:t>
        <a:bodyPr/>
        <a:lstStyle/>
        <a:p>
          <a:endParaRPr lang="ru-RU"/>
        </a:p>
      </dgm:t>
    </dgm:pt>
    <dgm:pt modelId="{2E062EC6-52AC-4C4D-A0A6-AF4D58460458}" type="pres">
      <dgm:prSet presAssocID="{DDF85C71-DE6C-4894-8A61-8FDCF2A2DBF0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6D4BF3-6B9C-4D3C-97DE-5200A9956DF1}" type="pres">
      <dgm:prSet presAssocID="{7E03383A-8BA5-4E2B-BFC4-9B5CDB649F78}" presName="circ3" presStyleLbl="vennNode1" presStyleIdx="2" presStyleCnt="4"/>
      <dgm:spPr/>
      <dgm:t>
        <a:bodyPr/>
        <a:lstStyle/>
        <a:p>
          <a:endParaRPr lang="ru-RU"/>
        </a:p>
      </dgm:t>
    </dgm:pt>
    <dgm:pt modelId="{C122AE05-AC6D-417E-B578-6ACA8DF3EE22}" type="pres">
      <dgm:prSet presAssocID="{7E03383A-8BA5-4E2B-BFC4-9B5CDB649F78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E3E86C-D9B7-4A71-9CDB-B2EB2D03F02C}" type="pres">
      <dgm:prSet presAssocID="{A372BFDF-C908-45A4-AB2B-20CE02C47060}" presName="circ4" presStyleLbl="vennNode1" presStyleIdx="3" presStyleCnt="4"/>
      <dgm:spPr/>
      <dgm:t>
        <a:bodyPr/>
        <a:lstStyle/>
        <a:p>
          <a:endParaRPr lang="ru-RU"/>
        </a:p>
      </dgm:t>
    </dgm:pt>
    <dgm:pt modelId="{90255EC1-82BF-46E3-B74D-3ADA7E7FF0BC}" type="pres">
      <dgm:prSet presAssocID="{A372BFDF-C908-45A4-AB2B-20CE02C47060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D1B8B60-F6FD-4505-A03F-433617D1BBCD}" srcId="{5DBA6BCB-61DC-4B67-BD02-DD1586CDBFB5}" destId="{7E03383A-8BA5-4E2B-BFC4-9B5CDB649F78}" srcOrd="2" destOrd="0" parTransId="{B902CA69-AC61-4E88-803C-EECD3CF4BD11}" sibTransId="{84F8DAC9-F643-4A5D-8CA0-E664E8A3BAF6}"/>
    <dgm:cxn modelId="{A047B194-8B81-49E7-8C5A-809CD7C1CD84}" type="presOf" srcId="{37B1D6AF-4083-488F-B5DB-3348B525A1D1}" destId="{4190B25A-763C-40D3-BFCB-7AD8A9007A5F}" srcOrd="1" destOrd="0" presId="urn:microsoft.com/office/officeart/2005/8/layout/venn1"/>
    <dgm:cxn modelId="{5383433D-A399-4E6E-B7A2-0D9FF0ADD4F0}" srcId="{5DBA6BCB-61DC-4B67-BD02-DD1586CDBFB5}" destId="{37B1D6AF-4083-488F-B5DB-3348B525A1D1}" srcOrd="0" destOrd="0" parTransId="{1BB6579F-88D6-4583-83EF-00788C2E226B}" sibTransId="{812BDCC8-5F5C-40BD-B6AB-F5FC4939CF1D}"/>
    <dgm:cxn modelId="{CEF38121-0A2D-4D90-B6B8-C27300B4E7BA}" type="presOf" srcId="{DDF85C71-DE6C-4894-8A61-8FDCF2A2DBF0}" destId="{2E062EC6-52AC-4C4D-A0A6-AF4D58460458}" srcOrd="1" destOrd="0" presId="urn:microsoft.com/office/officeart/2005/8/layout/venn1"/>
    <dgm:cxn modelId="{8A6ACC10-7765-4C15-BBC7-DBBBBD6875EE}" type="presOf" srcId="{7E03383A-8BA5-4E2B-BFC4-9B5CDB649F78}" destId="{C122AE05-AC6D-417E-B578-6ACA8DF3EE22}" srcOrd="1" destOrd="0" presId="urn:microsoft.com/office/officeart/2005/8/layout/venn1"/>
    <dgm:cxn modelId="{2533F8A3-BBC3-47EB-8FED-5458F92C4D1A}" type="presOf" srcId="{37B1D6AF-4083-488F-B5DB-3348B525A1D1}" destId="{F452A0B8-116E-4AC6-90A0-283E4CBCE469}" srcOrd="0" destOrd="0" presId="urn:microsoft.com/office/officeart/2005/8/layout/venn1"/>
    <dgm:cxn modelId="{37707D7A-ECB6-4247-B14E-0B35E54F8493}" srcId="{5DBA6BCB-61DC-4B67-BD02-DD1586CDBFB5}" destId="{DDF85C71-DE6C-4894-8A61-8FDCF2A2DBF0}" srcOrd="1" destOrd="0" parTransId="{2D67FCAF-7C7A-44F1-926C-3BEDD37C5897}" sibTransId="{707C2F49-933C-4A57-90F3-5843723241D1}"/>
    <dgm:cxn modelId="{8B0ABFE5-01A1-4DF9-822D-6AF9E6F228E0}" type="presOf" srcId="{A372BFDF-C908-45A4-AB2B-20CE02C47060}" destId="{E7E3E86C-D9B7-4A71-9CDB-B2EB2D03F02C}" srcOrd="0" destOrd="0" presId="urn:microsoft.com/office/officeart/2005/8/layout/venn1"/>
    <dgm:cxn modelId="{E56C1356-6958-451C-929E-B328A2321630}" srcId="{5DBA6BCB-61DC-4B67-BD02-DD1586CDBFB5}" destId="{A372BFDF-C908-45A4-AB2B-20CE02C47060}" srcOrd="3" destOrd="0" parTransId="{319363DB-30F6-40D4-B0B6-0962E5DB912E}" sibTransId="{C33631A0-4D53-4DEB-9038-9D3C374D6F7C}"/>
    <dgm:cxn modelId="{1F0E942B-F276-44FE-BB42-AEB9775E6632}" type="presOf" srcId="{5DBA6BCB-61DC-4B67-BD02-DD1586CDBFB5}" destId="{28DD1976-6183-4C52-ADC2-048B1BB71912}" srcOrd="0" destOrd="0" presId="urn:microsoft.com/office/officeart/2005/8/layout/venn1"/>
    <dgm:cxn modelId="{039F4F30-A5F5-427C-BA38-A95036D8830C}" type="presOf" srcId="{A372BFDF-C908-45A4-AB2B-20CE02C47060}" destId="{90255EC1-82BF-46E3-B74D-3ADA7E7FF0BC}" srcOrd="1" destOrd="0" presId="urn:microsoft.com/office/officeart/2005/8/layout/venn1"/>
    <dgm:cxn modelId="{C6C5AAE3-2819-41CD-B1FA-88B490ED1CD1}" type="presOf" srcId="{DDF85C71-DE6C-4894-8A61-8FDCF2A2DBF0}" destId="{EF08D4A9-8F59-4B7F-8A05-43E82D28D02F}" srcOrd="0" destOrd="0" presId="urn:microsoft.com/office/officeart/2005/8/layout/venn1"/>
    <dgm:cxn modelId="{BCBD8139-E737-4BCB-BC5B-90B4FC23FC1D}" type="presOf" srcId="{7E03383A-8BA5-4E2B-BFC4-9B5CDB649F78}" destId="{C86D4BF3-6B9C-4D3C-97DE-5200A9956DF1}" srcOrd="0" destOrd="0" presId="urn:microsoft.com/office/officeart/2005/8/layout/venn1"/>
    <dgm:cxn modelId="{38327713-F4EA-4395-A100-0D90C2479E12}" type="presParOf" srcId="{28DD1976-6183-4C52-ADC2-048B1BB71912}" destId="{F452A0B8-116E-4AC6-90A0-283E4CBCE469}" srcOrd="0" destOrd="0" presId="urn:microsoft.com/office/officeart/2005/8/layout/venn1"/>
    <dgm:cxn modelId="{0754A2F5-069E-4EF3-9A77-B036AF38B11C}" type="presParOf" srcId="{28DD1976-6183-4C52-ADC2-048B1BB71912}" destId="{4190B25A-763C-40D3-BFCB-7AD8A9007A5F}" srcOrd="1" destOrd="0" presId="urn:microsoft.com/office/officeart/2005/8/layout/venn1"/>
    <dgm:cxn modelId="{D6B8B72D-6EAD-4468-A8F8-D6F95766062B}" type="presParOf" srcId="{28DD1976-6183-4C52-ADC2-048B1BB71912}" destId="{EF08D4A9-8F59-4B7F-8A05-43E82D28D02F}" srcOrd="2" destOrd="0" presId="urn:microsoft.com/office/officeart/2005/8/layout/venn1"/>
    <dgm:cxn modelId="{2D7A9329-03A3-4705-B3D0-C68B6487BF24}" type="presParOf" srcId="{28DD1976-6183-4C52-ADC2-048B1BB71912}" destId="{2E062EC6-52AC-4C4D-A0A6-AF4D58460458}" srcOrd="3" destOrd="0" presId="urn:microsoft.com/office/officeart/2005/8/layout/venn1"/>
    <dgm:cxn modelId="{B4BB563E-42D9-4929-ABD6-43F973886FB7}" type="presParOf" srcId="{28DD1976-6183-4C52-ADC2-048B1BB71912}" destId="{C86D4BF3-6B9C-4D3C-97DE-5200A9956DF1}" srcOrd="4" destOrd="0" presId="urn:microsoft.com/office/officeart/2005/8/layout/venn1"/>
    <dgm:cxn modelId="{E8AD3A18-A913-4B15-AFBA-67CEE37DDD52}" type="presParOf" srcId="{28DD1976-6183-4C52-ADC2-048B1BB71912}" destId="{C122AE05-AC6D-417E-B578-6ACA8DF3EE22}" srcOrd="5" destOrd="0" presId="urn:microsoft.com/office/officeart/2005/8/layout/venn1"/>
    <dgm:cxn modelId="{CE665D3A-A82C-4946-8864-7C6D75ED0933}" type="presParOf" srcId="{28DD1976-6183-4C52-ADC2-048B1BB71912}" destId="{E7E3E86C-D9B7-4A71-9CDB-B2EB2D03F02C}" srcOrd="6" destOrd="0" presId="urn:microsoft.com/office/officeart/2005/8/layout/venn1"/>
    <dgm:cxn modelId="{C7E9CF2B-0C4A-45CF-BF55-95FF96F927FB}" type="presParOf" srcId="{28DD1976-6183-4C52-ADC2-048B1BB71912}" destId="{90255EC1-82BF-46E3-B74D-3ADA7E7FF0BC}" srcOrd="7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6E94650-BA0D-4051-946D-C86F6ED967AE}" type="doc">
      <dgm:prSet loTypeId="urn:microsoft.com/office/officeart/2005/8/layout/vList6" loCatId="process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FAA06DFC-59AF-4E6E-A330-4BD265B7E47B}">
      <dgm:prSet phldrT="[Текст]"/>
      <dgm:spPr/>
      <dgm:t>
        <a:bodyPr/>
        <a:lstStyle/>
        <a:p>
          <a:r>
            <a:rPr lang="ru-RU" dirty="0"/>
            <a:t>Мониторинг школ</a:t>
          </a:r>
        </a:p>
      </dgm:t>
    </dgm:pt>
    <dgm:pt modelId="{3FECFD7B-47C4-40BA-9ACB-FE477A893DDD}" type="parTrans" cxnId="{AE785751-B787-40A7-8506-0066E5A324EB}">
      <dgm:prSet/>
      <dgm:spPr/>
      <dgm:t>
        <a:bodyPr/>
        <a:lstStyle/>
        <a:p>
          <a:endParaRPr lang="ru-RU"/>
        </a:p>
      </dgm:t>
    </dgm:pt>
    <dgm:pt modelId="{3B6CB20A-CA09-4602-BA71-C8999D036BEC}" type="sibTrans" cxnId="{AE785751-B787-40A7-8506-0066E5A324EB}">
      <dgm:prSet/>
      <dgm:spPr/>
      <dgm:t>
        <a:bodyPr/>
        <a:lstStyle/>
        <a:p>
          <a:endParaRPr lang="ru-RU"/>
        </a:p>
      </dgm:t>
    </dgm:pt>
    <dgm:pt modelId="{14A0D7B9-9C56-424A-B1C8-92861411B6BF}">
      <dgm:prSet phldrT="[Текст]"/>
      <dgm:spPr/>
      <dgm:t>
        <a:bodyPr/>
        <a:lstStyle/>
        <a:p>
          <a:r>
            <a:rPr lang="ru-RU" dirty="0"/>
            <a:t>Перечень Школ</a:t>
          </a:r>
        </a:p>
      </dgm:t>
    </dgm:pt>
    <dgm:pt modelId="{034B4CE9-F82D-46E1-9549-F8E82E993F09}" type="parTrans" cxnId="{40A7BFD3-1A35-45F7-9700-1ED1047A0772}">
      <dgm:prSet/>
      <dgm:spPr/>
      <dgm:t>
        <a:bodyPr/>
        <a:lstStyle/>
        <a:p>
          <a:endParaRPr lang="ru-RU"/>
        </a:p>
      </dgm:t>
    </dgm:pt>
    <dgm:pt modelId="{DBBD20E1-DBC0-4CB6-82B4-B614A3F949F5}" type="sibTrans" cxnId="{40A7BFD3-1A35-45F7-9700-1ED1047A0772}">
      <dgm:prSet/>
      <dgm:spPr/>
      <dgm:t>
        <a:bodyPr/>
        <a:lstStyle/>
        <a:p>
          <a:endParaRPr lang="ru-RU"/>
        </a:p>
      </dgm:t>
    </dgm:pt>
    <dgm:pt modelId="{434201DC-DFB9-4229-82AB-0C9D0CC1DA95}">
      <dgm:prSet phldrT="[Текст]"/>
      <dgm:spPr/>
      <dgm:t>
        <a:bodyPr/>
        <a:lstStyle/>
        <a:p>
          <a:r>
            <a:rPr lang="ru-RU" dirty="0"/>
            <a:t>Разработка и реализация программ</a:t>
          </a:r>
        </a:p>
      </dgm:t>
    </dgm:pt>
    <dgm:pt modelId="{8B3A18E9-0037-4D3B-92B9-25C21187A462}" type="parTrans" cxnId="{88D31747-FED5-4AC0-9304-20F6217302DA}">
      <dgm:prSet/>
      <dgm:spPr/>
      <dgm:t>
        <a:bodyPr/>
        <a:lstStyle/>
        <a:p>
          <a:endParaRPr lang="ru-RU"/>
        </a:p>
      </dgm:t>
    </dgm:pt>
    <dgm:pt modelId="{F726DB69-251D-4DF0-9A83-4659013A766A}" type="sibTrans" cxnId="{88D31747-FED5-4AC0-9304-20F6217302DA}">
      <dgm:prSet/>
      <dgm:spPr/>
      <dgm:t>
        <a:bodyPr/>
        <a:lstStyle/>
        <a:p>
          <a:endParaRPr lang="ru-RU"/>
        </a:p>
      </dgm:t>
    </dgm:pt>
    <dgm:pt modelId="{BA097575-E786-4C93-B83E-099E40EDEFBF}">
      <dgm:prSet phldrT="[Текст]"/>
      <dgm:spPr/>
      <dgm:t>
        <a:bodyPr/>
        <a:lstStyle/>
        <a:p>
          <a:r>
            <a:rPr lang="ru-RU" dirty="0"/>
            <a:t>Положительная динамика образовательных результатов</a:t>
          </a:r>
        </a:p>
      </dgm:t>
    </dgm:pt>
    <dgm:pt modelId="{90BB148C-12D4-49E1-BCCC-C8782F344B76}" type="parTrans" cxnId="{9669293F-5803-4EFB-A9C2-6A5660BD2888}">
      <dgm:prSet/>
      <dgm:spPr/>
      <dgm:t>
        <a:bodyPr/>
        <a:lstStyle/>
        <a:p>
          <a:endParaRPr lang="ru-RU"/>
        </a:p>
      </dgm:t>
    </dgm:pt>
    <dgm:pt modelId="{1A106B07-C11A-4FF7-BC59-FB98F96DD28A}" type="sibTrans" cxnId="{9669293F-5803-4EFB-A9C2-6A5660BD2888}">
      <dgm:prSet/>
      <dgm:spPr/>
      <dgm:t>
        <a:bodyPr/>
        <a:lstStyle/>
        <a:p>
          <a:endParaRPr lang="ru-RU"/>
        </a:p>
      </dgm:t>
    </dgm:pt>
    <dgm:pt modelId="{626B0CAE-C67D-4F32-9F8B-C0F8E254FD9A}">
      <dgm:prSet phldrT="[Текст]"/>
      <dgm:spPr/>
      <dgm:t>
        <a:bodyPr/>
        <a:lstStyle/>
        <a:p>
          <a:r>
            <a:rPr lang="ru-RU" dirty="0"/>
            <a:t>Межшкольное сетевое взаимодействие</a:t>
          </a:r>
        </a:p>
      </dgm:t>
    </dgm:pt>
    <dgm:pt modelId="{61B2B647-52C3-44B1-8A0E-204FACC71924}" type="parTrans" cxnId="{ADB7830D-B63B-44D4-A3A7-E868F610CE1E}">
      <dgm:prSet/>
      <dgm:spPr/>
      <dgm:t>
        <a:bodyPr/>
        <a:lstStyle/>
        <a:p>
          <a:endParaRPr lang="ru-RU"/>
        </a:p>
      </dgm:t>
    </dgm:pt>
    <dgm:pt modelId="{B209CB9A-86A1-46DE-B916-AD60560740D7}" type="sibTrans" cxnId="{ADB7830D-B63B-44D4-A3A7-E868F610CE1E}">
      <dgm:prSet/>
      <dgm:spPr/>
      <dgm:t>
        <a:bodyPr/>
        <a:lstStyle/>
        <a:p>
          <a:endParaRPr lang="ru-RU"/>
        </a:p>
      </dgm:t>
    </dgm:pt>
    <dgm:pt modelId="{154432EB-0D19-4B02-967A-6A61AFDF71EE}">
      <dgm:prSet phldrT="[Текст]"/>
      <dgm:spPr/>
      <dgm:t>
        <a:bodyPr/>
        <a:lstStyle/>
        <a:p>
          <a:r>
            <a:rPr lang="ru-RU" dirty="0"/>
            <a:t>Трансляция эффективных практик работы</a:t>
          </a:r>
        </a:p>
      </dgm:t>
    </dgm:pt>
    <dgm:pt modelId="{2184A2DC-0484-420F-8417-1129B77C4BBF}" type="parTrans" cxnId="{94225079-A9CA-4195-86D3-616143E5F48B}">
      <dgm:prSet/>
      <dgm:spPr/>
      <dgm:t>
        <a:bodyPr/>
        <a:lstStyle/>
        <a:p>
          <a:endParaRPr lang="ru-RU"/>
        </a:p>
      </dgm:t>
    </dgm:pt>
    <dgm:pt modelId="{D7042A1B-66E0-4896-9D86-E8774312D9F7}" type="sibTrans" cxnId="{94225079-A9CA-4195-86D3-616143E5F48B}">
      <dgm:prSet/>
      <dgm:spPr/>
      <dgm:t>
        <a:bodyPr/>
        <a:lstStyle/>
        <a:p>
          <a:endParaRPr lang="ru-RU"/>
        </a:p>
      </dgm:t>
    </dgm:pt>
    <dgm:pt modelId="{88F66FD0-908E-458B-B565-414649C0BEEA}">
      <dgm:prSet/>
      <dgm:spPr/>
      <dgm:t>
        <a:bodyPr/>
        <a:lstStyle/>
        <a:p>
          <a:r>
            <a:rPr lang="ru-RU" dirty="0">
              <a:solidFill>
                <a:srgbClr val="FF0000"/>
              </a:solidFill>
            </a:rPr>
            <a:t>Адресная методическая помощь</a:t>
          </a:r>
        </a:p>
      </dgm:t>
    </dgm:pt>
    <dgm:pt modelId="{69980319-D0DC-4BBA-979D-46FFB9AAC348}" type="parTrans" cxnId="{8754C943-0268-4416-8D35-B5EF317F4C26}">
      <dgm:prSet/>
      <dgm:spPr/>
      <dgm:t>
        <a:bodyPr/>
        <a:lstStyle/>
        <a:p>
          <a:endParaRPr lang="ru-RU"/>
        </a:p>
      </dgm:t>
    </dgm:pt>
    <dgm:pt modelId="{9DA0F159-3726-46AF-8798-A1E9066EE531}" type="sibTrans" cxnId="{8754C943-0268-4416-8D35-B5EF317F4C26}">
      <dgm:prSet/>
      <dgm:spPr/>
      <dgm:t>
        <a:bodyPr/>
        <a:lstStyle/>
        <a:p>
          <a:endParaRPr lang="ru-RU"/>
        </a:p>
      </dgm:t>
    </dgm:pt>
    <dgm:pt modelId="{E16A25BB-111F-445F-ADAF-4C3F7C8951A8}">
      <dgm:prSet/>
      <dgm:spPr/>
      <dgm:t>
        <a:bodyPr/>
        <a:lstStyle/>
        <a:p>
          <a:r>
            <a:rPr lang="ru-RU" dirty="0">
              <a:solidFill>
                <a:srgbClr val="FF0000"/>
              </a:solidFill>
            </a:rPr>
            <a:t>Повышение уровня профессиональных </a:t>
          </a:r>
          <a:r>
            <a:rPr lang="ru-RU" dirty="0" err="1">
              <a:solidFill>
                <a:srgbClr val="FF0000"/>
              </a:solidFill>
            </a:rPr>
            <a:t>компетенций+повышение</a:t>
          </a:r>
          <a:r>
            <a:rPr lang="ru-RU" dirty="0">
              <a:solidFill>
                <a:srgbClr val="FF0000"/>
              </a:solidFill>
            </a:rPr>
            <a:t> качества образования</a:t>
          </a:r>
        </a:p>
      </dgm:t>
    </dgm:pt>
    <dgm:pt modelId="{9E28F3E5-6766-4FF2-87CC-2CEF5E7C3BCB}" type="parTrans" cxnId="{DD35ECAF-06DE-41D2-A6E2-0A01A3D633C6}">
      <dgm:prSet/>
      <dgm:spPr/>
      <dgm:t>
        <a:bodyPr/>
        <a:lstStyle/>
        <a:p>
          <a:endParaRPr lang="ru-RU"/>
        </a:p>
      </dgm:t>
    </dgm:pt>
    <dgm:pt modelId="{BC3B9C75-78CD-4B33-98B5-9C72892FD63F}" type="sibTrans" cxnId="{DD35ECAF-06DE-41D2-A6E2-0A01A3D633C6}">
      <dgm:prSet/>
      <dgm:spPr/>
      <dgm:t>
        <a:bodyPr/>
        <a:lstStyle/>
        <a:p>
          <a:endParaRPr lang="ru-RU"/>
        </a:p>
      </dgm:t>
    </dgm:pt>
    <dgm:pt modelId="{6F7D9826-AA3A-4DA7-BC60-01F948304399}">
      <dgm:prSet/>
      <dgm:spPr/>
      <dgm:t>
        <a:bodyPr/>
        <a:lstStyle/>
        <a:p>
          <a:endParaRPr lang="ru-RU"/>
        </a:p>
      </dgm:t>
    </dgm:pt>
    <dgm:pt modelId="{A676A97F-C2DE-465D-B97E-BF5858E6C485}" type="parTrans" cxnId="{740F7147-E658-46B7-9B86-6CC7E157849C}">
      <dgm:prSet/>
      <dgm:spPr/>
      <dgm:t>
        <a:bodyPr/>
        <a:lstStyle/>
        <a:p>
          <a:endParaRPr lang="ru-RU"/>
        </a:p>
      </dgm:t>
    </dgm:pt>
    <dgm:pt modelId="{46076E43-1B98-43C1-8FFE-3DE4F1BB0B04}" type="sibTrans" cxnId="{740F7147-E658-46B7-9B86-6CC7E157849C}">
      <dgm:prSet/>
      <dgm:spPr/>
      <dgm:t>
        <a:bodyPr/>
        <a:lstStyle/>
        <a:p>
          <a:endParaRPr lang="ru-RU"/>
        </a:p>
      </dgm:t>
    </dgm:pt>
    <dgm:pt modelId="{F48AF345-05FB-4ABC-8408-9EACDF6FD2C2}" type="pres">
      <dgm:prSet presAssocID="{36E94650-BA0D-4051-946D-C86F6ED967AE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7AE1605B-5107-46ED-9584-629E4E53B518}" type="pres">
      <dgm:prSet presAssocID="{FAA06DFC-59AF-4E6E-A330-4BD265B7E47B}" presName="linNode" presStyleCnt="0"/>
      <dgm:spPr/>
    </dgm:pt>
    <dgm:pt modelId="{A022FF9E-3054-4C8B-A980-40E1EDAD4677}" type="pres">
      <dgm:prSet presAssocID="{FAA06DFC-59AF-4E6E-A330-4BD265B7E47B}" presName="parentShp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B3F4AE-6706-43F7-B160-7431C0152A98}" type="pres">
      <dgm:prSet presAssocID="{FAA06DFC-59AF-4E6E-A330-4BD265B7E47B}" presName="childShp" presStyleLbl="b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978D2F-008C-45C2-ABC3-367CB930B8C1}" type="pres">
      <dgm:prSet presAssocID="{3B6CB20A-CA09-4602-BA71-C8999D036BEC}" presName="spacing" presStyleCnt="0"/>
      <dgm:spPr/>
    </dgm:pt>
    <dgm:pt modelId="{637FE13F-9AFD-4480-91FA-055E7EB9F1B5}" type="pres">
      <dgm:prSet presAssocID="{434201DC-DFB9-4229-82AB-0C9D0CC1DA95}" presName="linNode" presStyleCnt="0"/>
      <dgm:spPr/>
    </dgm:pt>
    <dgm:pt modelId="{385C8F7A-C847-4680-8751-A647805C5D93}" type="pres">
      <dgm:prSet presAssocID="{434201DC-DFB9-4229-82AB-0C9D0CC1DA95}" presName="parentShp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FB32D3-F39A-47BF-88A2-A3540BCABDB4}" type="pres">
      <dgm:prSet presAssocID="{434201DC-DFB9-4229-82AB-0C9D0CC1DA95}" presName="childShp" presStyleLbl="b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72D0DB-ED24-4753-A3A7-A2559FD4F0C6}" type="pres">
      <dgm:prSet presAssocID="{F726DB69-251D-4DF0-9A83-4659013A766A}" presName="spacing" presStyleCnt="0"/>
      <dgm:spPr/>
    </dgm:pt>
    <dgm:pt modelId="{84EE4786-AEFC-4E5D-B7FD-ED30C73B4976}" type="pres">
      <dgm:prSet presAssocID="{626B0CAE-C67D-4F32-9F8B-C0F8E254FD9A}" presName="linNode" presStyleCnt="0"/>
      <dgm:spPr/>
    </dgm:pt>
    <dgm:pt modelId="{ED2A2D21-E9FB-43A5-B9FC-74CAB5036380}" type="pres">
      <dgm:prSet presAssocID="{626B0CAE-C67D-4F32-9F8B-C0F8E254FD9A}" presName="parentShp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5BB398-4EE9-4BBD-A4C6-088CB0C50197}" type="pres">
      <dgm:prSet presAssocID="{626B0CAE-C67D-4F32-9F8B-C0F8E254FD9A}" presName="childShp" presStyleLbl="b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444DCA-9D89-4093-B88E-20E2E073E5DF}" type="pres">
      <dgm:prSet presAssocID="{B209CB9A-86A1-46DE-B916-AD60560740D7}" presName="spacing" presStyleCnt="0"/>
      <dgm:spPr/>
    </dgm:pt>
    <dgm:pt modelId="{6E2C1DCC-2212-4F0E-8E04-7771A52D4DD7}" type="pres">
      <dgm:prSet presAssocID="{88F66FD0-908E-458B-B565-414649C0BEEA}" presName="linNode" presStyleCnt="0"/>
      <dgm:spPr/>
    </dgm:pt>
    <dgm:pt modelId="{2C6CDECC-01DE-4D73-83F9-760BFD683808}" type="pres">
      <dgm:prSet presAssocID="{88F66FD0-908E-458B-B565-414649C0BEEA}" presName="parentShp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326342-D502-4061-85B9-1AFC24B0F1B1}" type="pres">
      <dgm:prSet presAssocID="{88F66FD0-908E-458B-B565-414649C0BEEA}" presName="childShp" presStyleLbl="b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DB7830D-B63B-44D4-A3A7-E868F610CE1E}" srcId="{36E94650-BA0D-4051-946D-C86F6ED967AE}" destId="{626B0CAE-C67D-4F32-9F8B-C0F8E254FD9A}" srcOrd="2" destOrd="0" parTransId="{61B2B647-52C3-44B1-8A0E-204FACC71924}" sibTransId="{B209CB9A-86A1-46DE-B916-AD60560740D7}"/>
    <dgm:cxn modelId="{DC472C14-14E1-4626-9A80-AAB050783572}" type="presOf" srcId="{BA097575-E786-4C93-B83E-099E40EDEFBF}" destId="{2EFB32D3-F39A-47BF-88A2-A3540BCABDB4}" srcOrd="0" destOrd="0" presId="urn:microsoft.com/office/officeart/2005/8/layout/vList6"/>
    <dgm:cxn modelId="{F1222AF8-8EBD-4DF8-912E-C2D57842F325}" type="presOf" srcId="{6F7D9826-AA3A-4DA7-BC60-01F948304399}" destId="{31326342-D502-4061-85B9-1AFC24B0F1B1}" srcOrd="0" destOrd="1" presId="urn:microsoft.com/office/officeart/2005/8/layout/vList6"/>
    <dgm:cxn modelId="{D38CDC48-F4DF-4967-B068-5C314960437D}" type="presOf" srcId="{E16A25BB-111F-445F-ADAF-4C3F7C8951A8}" destId="{31326342-D502-4061-85B9-1AFC24B0F1B1}" srcOrd="0" destOrd="0" presId="urn:microsoft.com/office/officeart/2005/8/layout/vList6"/>
    <dgm:cxn modelId="{740F7147-E658-46B7-9B86-6CC7E157849C}" srcId="{88F66FD0-908E-458B-B565-414649C0BEEA}" destId="{6F7D9826-AA3A-4DA7-BC60-01F948304399}" srcOrd="1" destOrd="0" parTransId="{A676A97F-C2DE-465D-B97E-BF5858E6C485}" sibTransId="{46076E43-1B98-43C1-8FFE-3DE4F1BB0B04}"/>
    <dgm:cxn modelId="{9669293F-5803-4EFB-A9C2-6A5660BD2888}" srcId="{434201DC-DFB9-4229-82AB-0C9D0CC1DA95}" destId="{BA097575-E786-4C93-B83E-099E40EDEFBF}" srcOrd="0" destOrd="0" parTransId="{90BB148C-12D4-49E1-BCCC-C8782F344B76}" sibTransId="{1A106B07-C11A-4FF7-BC59-FB98F96DD28A}"/>
    <dgm:cxn modelId="{0ED73110-746E-4C7E-B805-A77D63699D93}" type="presOf" srcId="{FAA06DFC-59AF-4E6E-A330-4BD265B7E47B}" destId="{A022FF9E-3054-4C8B-A980-40E1EDAD4677}" srcOrd="0" destOrd="0" presId="urn:microsoft.com/office/officeart/2005/8/layout/vList6"/>
    <dgm:cxn modelId="{ED42B4FB-FE40-4EAA-A78B-1DA0ACCDE405}" type="presOf" srcId="{626B0CAE-C67D-4F32-9F8B-C0F8E254FD9A}" destId="{ED2A2D21-E9FB-43A5-B9FC-74CAB5036380}" srcOrd="0" destOrd="0" presId="urn:microsoft.com/office/officeart/2005/8/layout/vList6"/>
    <dgm:cxn modelId="{D7319ADD-7C9A-4E74-9E3B-315B78520F81}" type="presOf" srcId="{154432EB-0D19-4B02-967A-6A61AFDF71EE}" destId="{585BB398-4EE9-4BBD-A4C6-088CB0C50197}" srcOrd="0" destOrd="0" presId="urn:microsoft.com/office/officeart/2005/8/layout/vList6"/>
    <dgm:cxn modelId="{AE785751-B787-40A7-8506-0066E5A324EB}" srcId="{36E94650-BA0D-4051-946D-C86F6ED967AE}" destId="{FAA06DFC-59AF-4E6E-A330-4BD265B7E47B}" srcOrd="0" destOrd="0" parTransId="{3FECFD7B-47C4-40BA-9ACB-FE477A893DDD}" sibTransId="{3B6CB20A-CA09-4602-BA71-C8999D036BEC}"/>
    <dgm:cxn modelId="{40A7BFD3-1A35-45F7-9700-1ED1047A0772}" srcId="{FAA06DFC-59AF-4E6E-A330-4BD265B7E47B}" destId="{14A0D7B9-9C56-424A-B1C8-92861411B6BF}" srcOrd="0" destOrd="0" parTransId="{034B4CE9-F82D-46E1-9549-F8E82E993F09}" sibTransId="{DBBD20E1-DBC0-4CB6-82B4-B614A3F949F5}"/>
    <dgm:cxn modelId="{94225079-A9CA-4195-86D3-616143E5F48B}" srcId="{626B0CAE-C67D-4F32-9F8B-C0F8E254FD9A}" destId="{154432EB-0D19-4B02-967A-6A61AFDF71EE}" srcOrd="0" destOrd="0" parTransId="{2184A2DC-0484-420F-8417-1129B77C4BBF}" sibTransId="{D7042A1B-66E0-4896-9D86-E8774312D9F7}"/>
    <dgm:cxn modelId="{2CA2DFB9-1585-458E-A9A2-A133AE0AFDD3}" type="presOf" srcId="{36E94650-BA0D-4051-946D-C86F6ED967AE}" destId="{F48AF345-05FB-4ABC-8408-9EACDF6FD2C2}" srcOrd="0" destOrd="0" presId="urn:microsoft.com/office/officeart/2005/8/layout/vList6"/>
    <dgm:cxn modelId="{E353E429-E623-4199-AF6E-B987658569F6}" type="presOf" srcId="{14A0D7B9-9C56-424A-B1C8-92861411B6BF}" destId="{45B3F4AE-6706-43F7-B160-7431C0152A98}" srcOrd="0" destOrd="0" presId="urn:microsoft.com/office/officeart/2005/8/layout/vList6"/>
    <dgm:cxn modelId="{B4724D0F-A30C-4E93-86D5-19243017F7AE}" type="presOf" srcId="{88F66FD0-908E-458B-B565-414649C0BEEA}" destId="{2C6CDECC-01DE-4D73-83F9-760BFD683808}" srcOrd="0" destOrd="0" presId="urn:microsoft.com/office/officeart/2005/8/layout/vList6"/>
    <dgm:cxn modelId="{88D31747-FED5-4AC0-9304-20F6217302DA}" srcId="{36E94650-BA0D-4051-946D-C86F6ED967AE}" destId="{434201DC-DFB9-4229-82AB-0C9D0CC1DA95}" srcOrd="1" destOrd="0" parTransId="{8B3A18E9-0037-4D3B-92B9-25C21187A462}" sibTransId="{F726DB69-251D-4DF0-9A83-4659013A766A}"/>
    <dgm:cxn modelId="{DD35ECAF-06DE-41D2-A6E2-0A01A3D633C6}" srcId="{88F66FD0-908E-458B-B565-414649C0BEEA}" destId="{E16A25BB-111F-445F-ADAF-4C3F7C8951A8}" srcOrd="0" destOrd="0" parTransId="{9E28F3E5-6766-4FF2-87CC-2CEF5E7C3BCB}" sibTransId="{BC3B9C75-78CD-4B33-98B5-9C72892FD63F}"/>
    <dgm:cxn modelId="{8754C943-0268-4416-8D35-B5EF317F4C26}" srcId="{36E94650-BA0D-4051-946D-C86F6ED967AE}" destId="{88F66FD0-908E-458B-B565-414649C0BEEA}" srcOrd="3" destOrd="0" parTransId="{69980319-D0DC-4BBA-979D-46FFB9AAC348}" sibTransId="{9DA0F159-3726-46AF-8798-A1E9066EE531}"/>
    <dgm:cxn modelId="{DA61097E-DDA8-4C20-BE55-C587B0CF8F95}" type="presOf" srcId="{434201DC-DFB9-4229-82AB-0C9D0CC1DA95}" destId="{385C8F7A-C847-4680-8751-A647805C5D93}" srcOrd="0" destOrd="0" presId="urn:microsoft.com/office/officeart/2005/8/layout/vList6"/>
    <dgm:cxn modelId="{5F1ABC3C-2171-4045-916D-931F3BB20A71}" type="presParOf" srcId="{F48AF345-05FB-4ABC-8408-9EACDF6FD2C2}" destId="{7AE1605B-5107-46ED-9584-629E4E53B518}" srcOrd="0" destOrd="0" presId="urn:microsoft.com/office/officeart/2005/8/layout/vList6"/>
    <dgm:cxn modelId="{01285FC4-F960-4832-9B1F-42635CF6C62F}" type="presParOf" srcId="{7AE1605B-5107-46ED-9584-629E4E53B518}" destId="{A022FF9E-3054-4C8B-A980-40E1EDAD4677}" srcOrd="0" destOrd="0" presId="urn:microsoft.com/office/officeart/2005/8/layout/vList6"/>
    <dgm:cxn modelId="{043829D3-E5E0-4747-B39E-C4B82A9AC867}" type="presParOf" srcId="{7AE1605B-5107-46ED-9584-629E4E53B518}" destId="{45B3F4AE-6706-43F7-B160-7431C0152A98}" srcOrd="1" destOrd="0" presId="urn:microsoft.com/office/officeart/2005/8/layout/vList6"/>
    <dgm:cxn modelId="{E4A58917-1B03-47F9-8BED-8AB72F67275A}" type="presParOf" srcId="{F48AF345-05FB-4ABC-8408-9EACDF6FD2C2}" destId="{4D978D2F-008C-45C2-ABC3-367CB930B8C1}" srcOrd="1" destOrd="0" presId="urn:microsoft.com/office/officeart/2005/8/layout/vList6"/>
    <dgm:cxn modelId="{054630EE-9DD6-48C3-8680-2E70204EA17D}" type="presParOf" srcId="{F48AF345-05FB-4ABC-8408-9EACDF6FD2C2}" destId="{637FE13F-9AFD-4480-91FA-055E7EB9F1B5}" srcOrd="2" destOrd="0" presId="urn:microsoft.com/office/officeart/2005/8/layout/vList6"/>
    <dgm:cxn modelId="{254EFBF3-52BF-433A-ABCB-1C015557A3ED}" type="presParOf" srcId="{637FE13F-9AFD-4480-91FA-055E7EB9F1B5}" destId="{385C8F7A-C847-4680-8751-A647805C5D93}" srcOrd="0" destOrd="0" presId="urn:microsoft.com/office/officeart/2005/8/layout/vList6"/>
    <dgm:cxn modelId="{6A457F26-5D19-4FFC-BBCA-16BBBA69AA1D}" type="presParOf" srcId="{637FE13F-9AFD-4480-91FA-055E7EB9F1B5}" destId="{2EFB32D3-F39A-47BF-88A2-A3540BCABDB4}" srcOrd="1" destOrd="0" presId="urn:microsoft.com/office/officeart/2005/8/layout/vList6"/>
    <dgm:cxn modelId="{09C841FF-2659-4172-BD05-D9F16C663FE3}" type="presParOf" srcId="{F48AF345-05FB-4ABC-8408-9EACDF6FD2C2}" destId="{1F72D0DB-ED24-4753-A3A7-A2559FD4F0C6}" srcOrd="3" destOrd="0" presId="urn:microsoft.com/office/officeart/2005/8/layout/vList6"/>
    <dgm:cxn modelId="{A2C350FB-7361-4C3B-A598-D2ADF26B3658}" type="presParOf" srcId="{F48AF345-05FB-4ABC-8408-9EACDF6FD2C2}" destId="{84EE4786-AEFC-4E5D-B7FD-ED30C73B4976}" srcOrd="4" destOrd="0" presId="urn:microsoft.com/office/officeart/2005/8/layout/vList6"/>
    <dgm:cxn modelId="{57CCA7A0-027E-442A-9E20-FE808D56FDAC}" type="presParOf" srcId="{84EE4786-AEFC-4E5D-B7FD-ED30C73B4976}" destId="{ED2A2D21-E9FB-43A5-B9FC-74CAB5036380}" srcOrd="0" destOrd="0" presId="urn:microsoft.com/office/officeart/2005/8/layout/vList6"/>
    <dgm:cxn modelId="{4CD0D51F-AD04-41CD-A66E-EB26D5546B68}" type="presParOf" srcId="{84EE4786-AEFC-4E5D-B7FD-ED30C73B4976}" destId="{585BB398-4EE9-4BBD-A4C6-088CB0C50197}" srcOrd="1" destOrd="0" presId="urn:microsoft.com/office/officeart/2005/8/layout/vList6"/>
    <dgm:cxn modelId="{3FFCA452-09E1-435B-A8BE-3F62382A1998}" type="presParOf" srcId="{F48AF345-05FB-4ABC-8408-9EACDF6FD2C2}" destId="{8A444DCA-9D89-4093-B88E-20E2E073E5DF}" srcOrd="5" destOrd="0" presId="urn:microsoft.com/office/officeart/2005/8/layout/vList6"/>
    <dgm:cxn modelId="{5C0FBC6E-7801-4C5D-91BC-D00C96A09C31}" type="presParOf" srcId="{F48AF345-05FB-4ABC-8408-9EACDF6FD2C2}" destId="{6E2C1DCC-2212-4F0E-8E04-7771A52D4DD7}" srcOrd="6" destOrd="0" presId="urn:microsoft.com/office/officeart/2005/8/layout/vList6"/>
    <dgm:cxn modelId="{F3AD549A-EA61-49B0-9216-2F372132700C}" type="presParOf" srcId="{6E2C1DCC-2212-4F0E-8E04-7771A52D4DD7}" destId="{2C6CDECC-01DE-4D73-83F9-760BFD683808}" srcOrd="0" destOrd="0" presId="urn:microsoft.com/office/officeart/2005/8/layout/vList6"/>
    <dgm:cxn modelId="{47AE44E0-B437-4546-82D6-9A5E332AA245}" type="presParOf" srcId="{6E2C1DCC-2212-4F0E-8E04-7771A52D4DD7}" destId="{31326342-D502-4061-85B9-1AFC24B0F1B1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907F28-D8EB-4F47-AC13-5E5574AD138F}">
      <dsp:nvSpPr>
        <dsp:cNvPr id="0" name=""/>
        <dsp:cNvSpPr/>
      </dsp:nvSpPr>
      <dsp:spPr>
        <a:xfrm>
          <a:off x="610742" y="1836"/>
          <a:ext cx="1739472" cy="86973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/>
            <a:t>Федеральный</a:t>
          </a:r>
        </a:p>
      </dsp:txBody>
      <dsp:txXfrm>
        <a:off x="636216" y="27310"/>
        <a:ext cx="1688524" cy="818788"/>
      </dsp:txXfrm>
    </dsp:sp>
    <dsp:sp modelId="{C2D682F2-B364-4141-B023-54F4F5F2AF2A}">
      <dsp:nvSpPr>
        <dsp:cNvPr id="0" name=""/>
        <dsp:cNvSpPr/>
      </dsp:nvSpPr>
      <dsp:spPr>
        <a:xfrm>
          <a:off x="784689" y="871572"/>
          <a:ext cx="173947" cy="6523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52302"/>
              </a:lnTo>
              <a:lnTo>
                <a:pt x="173947" y="652302"/>
              </a:lnTo>
            </a:path>
          </a:pathLst>
        </a:custGeom>
        <a:noFill/>
        <a:ln w="55000" cap="flat" cmpd="thickThin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2CA8B0-4D31-4DFC-BD3C-70A986F371BD}">
      <dsp:nvSpPr>
        <dsp:cNvPr id="0" name=""/>
        <dsp:cNvSpPr/>
      </dsp:nvSpPr>
      <dsp:spPr>
        <a:xfrm>
          <a:off x="958636" y="1089006"/>
          <a:ext cx="1391578" cy="86973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/>
            <a:t>Проект «500+»</a:t>
          </a:r>
        </a:p>
      </dsp:txBody>
      <dsp:txXfrm>
        <a:off x="984110" y="1114480"/>
        <a:ext cx="1340630" cy="818788"/>
      </dsp:txXfrm>
    </dsp:sp>
    <dsp:sp modelId="{E7D03D65-C33D-418F-A7AA-26166A8C2B98}">
      <dsp:nvSpPr>
        <dsp:cNvPr id="0" name=""/>
        <dsp:cNvSpPr/>
      </dsp:nvSpPr>
      <dsp:spPr>
        <a:xfrm>
          <a:off x="2785082" y="1836"/>
          <a:ext cx="1739472" cy="869736"/>
        </a:xfrm>
        <a:prstGeom prst="roundRect">
          <a:avLst>
            <a:gd name="adj" fmla="val 10000"/>
          </a:avLst>
        </a:prstGeom>
        <a:solidFill>
          <a:schemeClr val="accent2">
            <a:hueOff val="-3277702"/>
            <a:satOff val="-3888"/>
            <a:lumOff val="-2059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/>
            <a:t>Региональный</a:t>
          </a:r>
        </a:p>
      </dsp:txBody>
      <dsp:txXfrm>
        <a:off x="2810556" y="27310"/>
        <a:ext cx="1688524" cy="818788"/>
      </dsp:txXfrm>
    </dsp:sp>
    <dsp:sp modelId="{79C1B228-BEEA-4F62-B32F-D17E1E1C7028}">
      <dsp:nvSpPr>
        <dsp:cNvPr id="0" name=""/>
        <dsp:cNvSpPr/>
      </dsp:nvSpPr>
      <dsp:spPr>
        <a:xfrm>
          <a:off x="2959030" y="871572"/>
          <a:ext cx="173947" cy="6523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52302"/>
              </a:lnTo>
              <a:lnTo>
                <a:pt x="173947" y="652302"/>
              </a:lnTo>
            </a:path>
          </a:pathLst>
        </a:custGeom>
        <a:noFill/>
        <a:ln w="55000" cap="flat" cmpd="thickThin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BFF1A0-534B-4E1F-9DE7-398A49B3C8C7}">
      <dsp:nvSpPr>
        <dsp:cNvPr id="0" name=""/>
        <dsp:cNvSpPr/>
      </dsp:nvSpPr>
      <dsp:spPr>
        <a:xfrm>
          <a:off x="3132977" y="1089006"/>
          <a:ext cx="2129615" cy="86973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2">
              <a:hueOff val="-1638851"/>
              <a:satOff val="-1944"/>
              <a:lumOff val="-102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/>
            <a:t>Проект «Образовательный лифт»</a:t>
          </a:r>
        </a:p>
      </dsp:txBody>
      <dsp:txXfrm>
        <a:off x="3158451" y="1114480"/>
        <a:ext cx="2078667" cy="818788"/>
      </dsp:txXfrm>
    </dsp:sp>
    <dsp:sp modelId="{366D54D0-24FF-48E9-B38F-FE5322F7CB29}">
      <dsp:nvSpPr>
        <dsp:cNvPr id="0" name=""/>
        <dsp:cNvSpPr/>
      </dsp:nvSpPr>
      <dsp:spPr>
        <a:xfrm>
          <a:off x="2959030" y="871572"/>
          <a:ext cx="173947" cy="23884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88465"/>
              </a:lnTo>
              <a:lnTo>
                <a:pt x="173947" y="2388465"/>
              </a:lnTo>
            </a:path>
          </a:pathLst>
        </a:custGeom>
        <a:noFill/>
        <a:ln w="55000" cap="flat" cmpd="thickThin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9D5047E-16FD-4CAA-8F14-BFC2CFE6923D}">
      <dsp:nvSpPr>
        <dsp:cNvPr id="0" name=""/>
        <dsp:cNvSpPr/>
      </dsp:nvSpPr>
      <dsp:spPr>
        <a:xfrm>
          <a:off x="3132977" y="2176177"/>
          <a:ext cx="2170959" cy="216772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2">
              <a:hueOff val="-3277702"/>
              <a:satOff val="-3888"/>
              <a:lumOff val="-205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/>
            <a:t>Проект «Научно-методическое сопровождение региональной модели сетевого партнерства (или взаимодействия) общеобразовательных организаций, имеющих опыт инновационной деятельности с общеобразовательными организациями, имеющими низкие образовательные результаты»</a:t>
          </a:r>
        </a:p>
      </dsp:txBody>
      <dsp:txXfrm>
        <a:off x="3196467" y="2239667"/>
        <a:ext cx="2043979" cy="2040742"/>
      </dsp:txXfrm>
    </dsp:sp>
    <dsp:sp modelId="{9DF9980E-602E-4159-9131-4EAD85825908}">
      <dsp:nvSpPr>
        <dsp:cNvPr id="0" name=""/>
        <dsp:cNvSpPr/>
      </dsp:nvSpPr>
      <dsp:spPr>
        <a:xfrm>
          <a:off x="5390910" y="1836"/>
          <a:ext cx="1739472" cy="869736"/>
        </a:xfrm>
        <a:prstGeom prst="roundRect">
          <a:avLst>
            <a:gd name="adj" fmla="val 10000"/>
          </a:avLst>
        </a:prstGeom>
        <a:solidFill>
          <a:schemeClr val="accent2">
            <a:hueOff val="-6555403"/>
            <a:satOff val="-7776"/>
            <a:lumOff val="-4117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/>
            <a:t>Муниципальный</a:t>
          </a:r>
        </a:p>
      </dsp:txBody>
      <dsp:txXfrm>
        <a:off x="5416384" y="27310"/>
        <a:ext cx="1688524" cy="818788"/>
      </dsp:txXfrm>
    </dsp:sp>
    <dsp:sp modelId="{615D731A-7718-455C-B8B0-E299367DCE10}">
      <dsp:nvSpPr>
        <dsp:cNvPr id="0" name=""/>
        <dsp:cNvSpPr/>
      </dsp:nvSpPr>
      <dsp:spPr>
        <a:xfrm>
          <a:off x="5564857" y="871572"/>
          <a:ext cx="173947" cy="6523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52302"/>
              </a:lnTo>
              <a:lnTo>
                <a:pt x="173947" y="652302"/>
              </a:lnTo>
            </a:path>
          </a:pathLst>
        </a:custGeom>
        <a:noFill/>
        <a:ln w="55000" cap="flat" cmpd="thickThin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525672-4A85-4497-A578-C77A38951E1A}">
      <dsp:nvSpPr>
        <dsp:cNvPr id="0" name=""/>
        <dsp:cNvSpPr/>
      </dsp:nvSpPr>
      <dsp:spPr>
        <a:xfrm>
          <a:off x="5738804" y="1089006"/>
          <a:ext cx="1586510" cy="86973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2">
              <a:hueOff val="-4916553"/>
              <a:satOff val="-5832"/>
              <a:lumOff val="-308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/>
            <a:t>Муниципальная модель работы с ШНОР</a:t>
          </a:r>
        </a:p>
      </dsp:txBody>
      <dsp:txXfrm>
        <a:off x="5764278" y="1114480"/>
        <a:ext cx="1535562" cy="818788"/>
      </dsp:txXfrm>
    </dsp:sp>
    <dsp:sp modelId="{DB60A764-F4B6-4305-9BBC-44BCF6B7AD55}">
      <dsp:nvSpPr>
        <dsp:cNvPr id="0" name=""/>
        <dsp:cNvSpPr/>
      </dsp:nvSpPr>
      <dsp:spPr>
        <a:xfrm>
          <a:off x="5564857" y="871572"/>
          <a:ext cx="173947" cy="17394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39472"/>
              </a:lnTo>
              <a:lnTo>
                <a:pt x="173947" y="1739472"/>
              </a:lnTo>
            </a:path>
          </a:pathLst>
        </a:custGeom>
        <a:noFill/>
        <a:ln w="55000" cap="flat" cmpd="thickThin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BBF338-CE8B-418C-921F-6EF146650757}">
      <dsp:nvSpPr>
        <dsp:cNvPr id="0" name=""/>
        <dsp:cNvSpPr/>
      </dsp:nvSpPr>
      <dsp:spPr>
        <a:xfrm>
          <a:off x="5738804" y="2176177"/>
          <a:ext cx="1655936" cy="86973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2">
              <a:hueOff val="-6555403"/>
              <a:satOff val="-7776"/>
              <a:lumOff val="-411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/>
            <a:t>Проект «Школы, которым доверяем»</a:t>
          </a:r>
        </a:p>
      </dsp:txBody>
      <dsp:txXfrm>
        <a:off x="5764278" y="2201651"/>
        <a:ext cx="1604988" cy="81878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C0BDD0-CBD2-40EA-995F-609AD67BCAA8}">
      <dsp:nvSpPr>
        <dsp:cNvPr id="0" name=""/>
        <dsp:cNvSpPr/>
      </dsp:nvSpPr>
      <dsp:spPr>
        <a:xfrm>
          <a:off x="591502" y="0"/>
          <a:ext cx="6703695" cy="4351338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EC8E5DC-3E6D-46DF-9826-1F0113AA4DDF}">
      <dsp:nvSpPr>
        <dsp:cNvPr id="0" name=""/>
        <dsp:cNvSpPr/>
      </dsp:nvSpPr>
      <dsp:spPr>
        <a:xfrm>
          <a:off x="2166" y="1305401"/>
          <a:ext cx="1261178" cy="174053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baseline="0" dirty="0">
              <a:solidFill>
                <a:schemeClr val="tx1"/>
              </a:solidFill>
            </a:rPr>
            <a:t>Разработка нормативных документов</a:t>
          </a:r>
        </a:p>
      </dsp:txBody>
      <dsp:txXfrm>
        <a:off x="63732" y="1366967"/>
        <a:ext cx="1138046" cy="1617403"/>
      </dsp:txXfrm>
    </dsp:sp>
    <dsp:sp modelId="{01F61DFA-B02E-4851-867D-B8F0970AB910}">
      <dsp:nvSpPr>
        <dsp:cNvPr id="0" name=""/>
        <dsp:cNvSpPr/>
      </dsp:nvSpPr>
      <dsp:spPr>
        <a:xfrm>
          <a:off x="5342591" y="1314365"/>
          <a:ext cx="1261178" cy="1740535"/>
        </a:xfrm>
        <a:prstGeom prst="roundRect">
          <a:avLst/>
        </a:prstGeom>
        <a:solidFill>
          <a:schemeClr val="accent2">
            <a:hueOff val="-1311081"/>
            <a:satOff val="-1555"/>
            <a:lumOff val="-823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dirty="0">
              <a:solidFill>
                <a:schemeClr val="tx1"/>
              </a:solidFill>
            </a:rPr>
            <a:t>Реализация муниципальной программы повышения качества образования в школах </a:t>
          </a:r>
          <a:r>
            <a:rPr lang="ru-RU" sz="900" kern="1200" dirty="0">
              <a:solidFill>
                <a:schemeClr val="tx1"/>
              </a:solidFill>
            </a:rPr>
            <a:t> </a:t>
          </a:r>
        </a:p>
      </dsp:txBody>
      <dsp:txXfrm>
        <a:off x="5404157" y="1375931"/>
        <a:ext cx="1138046" cy="1617403"/>
      </dsp:txXfrm>
    </dsp:sp>
    <dsp:sp modelId="{E48AF81F-F5E9-4B10-9FF9-99FB09E810C8}">
      <dsp:nvSpPr>
        <dsp:cNvPr id="0" name=""/>
        <dsp:cNvSpPr/>
      </dsp:nvSpPr>
      <dsp:spPr>
        <a:xfrm>
          <a:off x="1341790" y="1305401"/>
          <a:ext cx="1261178" cy="1740535"/>
        </a:xfrm>
        <a:prstGeom prst="roundRect">
          <a:avLst/>
        </a:prstGeom>
        <a:solidFill>
          <a:schemeClr val="accent2">
            <a:hueOff val="-2622161"/>
            <a:satOff val="-3110"/>
            <a:lumOff val="-1647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dirty="0">
              <a:solidFill>
                <a:schemeClr val="tx1"/>
              </a:solidFill>
            </a:rPr>
            <a:t>Оказание адресной методической помощи педагогам, управленческим командам</a:t>
          </a:r>
        </a:p>
      </dsp:txBody>
      <dsp:txXfrm>
        <a:off x="1403356" y="1366967"/>
        <a:ext cx="1138046" cy="1617403"/>
      </dsp:txXfrm>
    </dsp:sp>
    <dsp:sp modelId="{3F42E138-5A38-4D9C-BD0A-3669464929C5}">
      <dsp:nvSpPr>
        <dsp:cNvPr id="0" name=""/>
        <dsp:cNvSpPr/>
      </dsp:nvSpPr>
      <dsp:spPr>
        <a:xfrm>
          <a:off x="4026877" y="1341256"/>
          <a:ext cx="1261178" cy="1740535"/>
        </a:xfrm>
        <a:prstGeom prst="roundRect">
          <a:avLst/>
        </a:prstGeom>
        <a:solidFill>
          <a:schemeClr val="accent2">
            <a:hueOff val="-3933242"/>
            <a:satOff val="-4666"/>
            <a:lumOff val="-2470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dirty="0">
              <a:solidFill>
                <a:schemeClr val="tx1"/>
              </a:solidFill>
            </a:rPr>
            <a:t>Реализация проекта «Школы, которым доверяем»</a:t>
          </a:r>
        </a:p>
      </dsp:txBody>
      <dsp:txXfrm>
        <a:off x="4088443" y="1402822"/>
        <a:ext cx="1138046" cy="1617403"/>
      </dsp:txXfrm>
    </dsp:sp>
    <dsp:sp modelId="{F75F4E32-3E5B-4308-A699-0768631159C8}">
      <dsp:nvSpPr>
        <dsp:cNvPr id="0" name=""/>
        <dsp:cNvSpPr/>
      </dsp:nvSpPr>
      <dsp:spPr>
        <a:xfrm>
          <a:off x="2682171" y="1324790"/>
          <a:ext cx="1261178" cy="1740535"/>
        </a:xfrm>
        <a:prstGeom prst="roundRect">
          <a:avLst/>
        </a:prstGeom>
        <a:solidFill>
          <a:schemeClr val="accent2">
            <a:hueOff val="-5244323"/>
            <a:satOff val="-6221"/>
            <a:lumOff val="-3294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dirty="0">
              <a:solidFill>
                <a:schemeClr val="tx1"/>
              </a:solidFill>
            </a:rPr>
            <a:t>Организационно-методическое сопровождение работы в рамках участия школ в проектах</a:t>
          </a:r>
        </a:p>
      </dsp:txBody>
      <dsp:txXfrm>
        <a:off x="2743737" y="1386356"/>
        <a:ext cx="1138046" cy="1617403"/>
      </dsp:txXfrm>
    </dsp:sp>
    <dsp:sp modelId="{B513C840-AD0D-411C-ABEA-21EE26B8B291}">
      <dsp:nvSpPr>
        <dsp:cNvPr id="0" name=""/>
        <dsp:cNvSpPr/>
      </dsp:nvSpPr>
      <dsp:spPr>
        <a:xfrm>
          <a:off x="6625521" y="1278510"/>
          <a:ext cx="1261178" cy="1740535"/>
        </a:xfrm>
        <a:prstGeom prst="roundRect">
          <a:avLst/>
        </a:prstGeom>
        <a:solidFill>
          <a:schemeClr val="accent2">
            <a:hueOff val="-6555403"/>
            <a:satOff val="-7776"/>
            <a:lumOff val="-4117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dirty="0">
              <a:solidFill>
                <a:schemeClr val="tx1"/>
              </a:solidFill>
            </a:rPr>
            <a:t>Ожидаемый результат</a:t>
          </a:r>
        </a:p>
      </dsp:txBody>
      <dsp:txXfrm>
        <a:off x="6687087" y="1340076"/>
        <a:ext cx="1138046" cy="161740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E6320D-311A-4F55-8796-533515583E05}">
      <dsp:nvSpPr>
        <dsp:cNvPr id="0" name=""/>
        <dsp:cNvSpPr/>
      </dsp:nvSpPr>
      <dsp:spPr>
        <a:xfrm>
          <a:off x="0" y="1233176"/>
          <a:ext cx="7886699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A788EC8-56CD-401E-B557-C05C7A296918}">
      <dsp:nvSpPr>
        <dsp:cNvPr id="0" name=""/>
        <dsp:cNvSpPr/>
      </dsp:nvSpPr>
      <dsp:spPr>
        <a:xfrm>
          <a:off x="394335" y="937976"/>
          <a:ext cx="5520690" cy="59040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accent2">
              <a:hueOff val="0"/>
              <a:satOff val="0"/>
              <a:lumOff val="0"/>
              <a:alphaOff val="0"/>
              <a:satMod val="3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8669" tIns="0" rIns="208669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/>
            <a:t>Дорожная карта реализации Концепции поддержки ШНОР в муниципалитете</a:t>
          </a:r>
        </a:p>
      </dsp:txBody>
      <dsp:txXfrm>
        <a:off x="423156" y="966797"/>
        <a:ext cx="5463048" cy="532758"/>
      </dsp:txXfrm>
    </dsp:sp>
    <dsp:sp modelId="{CA588667-FF0E-4DC3-9D60-B1767C8B0CDC}">
      <dsp:nvSpPr>
        <dsp:cNvPr id="0" name=""/>
        <dsp:cNvSpPr/>
      </dsp:nvSpPr>
      <dsp:spPr>
        <a:xfrm>
          <a:off x="0" y="2140376"/>
          <a:ext cx="7886699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-2185134"/>
              <a:satOff val="-2592"/>
              <a:lumOff val="-1372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85AA7A7-3704-4BF6-8DE1-A34B64C5A22A}">
      <dsp:nvSpPr>
        <dsp:cNvPr id="0" name=""/>
        <dsp:cNvSpPr/>
      </dsp:nvSpPr>
      <dsp:spPr>
        <a:xfrm>
          <a:off x="394335" y="1845176"/>
          <a:ext cx="5520690" cy="590400"/>
        </a:xfrm>
        <a:prstGeom prst="roundRect">
          <a:avLst/>
        </a:prstGeom>
        <a:gradFill rotWithShape="0">
          <a:gsLst>
            <a:gs pos="0">
              <a:schemeClr val="accent2">
                <a:hueOff val="-2185134"/>
                <a:satOff val="-2592"/>
                <a:lumOff val="-1372"/>
                <a:alphaOff val="0"/>
                <a:shade val="15000"/>
                <a:satMod val="180000"/>
              </a:schemeClr>
            </a:gs>
            <a:gs pos="50000">
              <a:schemeClr val="accent2">
                <a:hueOff val="-2185134"/>
                <a:satOff val="-2592"/>
                <a:lumOff val="-1372"/>
                <a:alphaOff val="0"/>
                <a:shade val="45000"/>
                <a:satMod val="170000"/>
              </a:schemeClr>
            </a:gs>
            <a:gs pos="70000">
              <a:schemeClr val="accent2">
                <a:hueOff val="-2185134"/>
                <a:satOff val="-2592"/>
                <a:lumOff val="-1372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-2185134"/>
                <a:satOff val="-2592"/>
                <a:lumOff val="-1372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accent2">
              <a:hueOff val="-2185134"/>
              <a:satOff val="-2592"/>
              <a:lumOff val="-1372"/>
              <a:alphaOff val="0"/>
              <a:satMod val="3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8669" tIns="0" rIns="208669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/>
            <a:t>План-график мероприятий по реализации проекта «Школы, которым доверяем»</a:t>
          </a:r>
        </a:p>
      </dsp:txBody>
      <dsp:txXfrm>
        <a:off x="423156" y="1873997"/>
        <a:ext cx="5463048" cy="532758"/>
      </dsp:txXfrm>
    </dsp:sp>
    <dsp:sp modelId="{A69FAC5E-227E-4936-8CBA-D6D3BDD47B50}">
      <dsp:nvSpPr>
        <dsp:cNvPr id="0" name=""/>
        <dsp:cNvSpPr/>
      </dsp:nvSpPr>
      <dsp:spPr>
        <a:xfrm>
          <a:off x="0" y="3047576"/>
          <a:ext cx="7886699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-4370269"/>
              <a:satOff val="-5184"/>
              <a:lumOff val="-2745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14E7FE9-118B-448D-882E-78EA1EB45F46}">
      <dsp:nvSpPr>
        <dsp:cNvPr id="0" name=""/>
        <dsp:cNvSpPr/>
      </dsp:nvSpPr>
      <dsp:spPr>
        <a:xfrm>
          <a:off x="394335" y="2752376"/>
          <a:ext cx="5520690" cy="590400"/>
        </a:xfrm>
        <a:prstGeom prst="roundRect">
          <a:avLst/>
        </a:prstGeom>
        <a:gradFill rotWithShape="0">
          <a:gsLst>
            <a:gs pos="0">
              <a:schemeClr val="accent2">
                <a:hueOff val="-4370269"/>
                <a:satOff val="-5184"/>
                <a:lumOff val="-2745"/>
                <a:alphaOff val="0"/>
                <a:shade val="15000"/>
                <a:satMod val="180000"/>
              </a:schemeClr>
            </a:gs>
            <a:gs pos="50000">
              <a:schemeClr val="accent2">
                <a:hueOff val="-4370269"/>
                <a:satOff val="-5184"/>
                <a:lumOff val="-2745"/>
                <a:alphaOff val="0"/>
                <a:shade val="45000"/>
                <a:satMod val="170000"/>
              </a:schemeClr>
            </a:gs>
            <a:gs pos="70000">
              <a:schemeClr val="accent2">
                <a:hueOff val="-4370269"/>
                <a:satOff val="-5184"/>
                <a:lumOff val="-2745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-4370269"/>
                <a:satOff val="-5184"/>
                <a:lumOff val="-2745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accent2">
              <a:hueOff val="-4370269"/>
              <a:satOff val="-5184"/>
              <a:lumOff val="-2745"/>
              <a:alphaOff val="0"/>
              <a:satMod val="3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8669" tIns="0" rIns="208669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/>
            <a:t>Программа повышения качества образования в ШНОР</a:t>
          </a:r>
        </a:p>
      </dsp:txBody>
      <dsp:txXfrm>
        <a:off x="423156" y="2781197"/>
        <a:ext cx="5463048" cy="532758"/>
      </dsp:txXfrm>
    </dsp:sp>
    <dsp:sp modelId="{0D59838D-A7EE-492A-84C8-33ADD4F9158E}">
      <dsp:nvSpPr>
        <dsp:cNvPr id="0" name=""/>
        <dsp:cNvSpPr/>
      </dsp:nvSpPr>
      <dsp:spPr>
        <a:xfrm>
          <a:off x="0" y="3954776"/>
          <a:ext cx="7886699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-6555403"/>
              <a:satOff val="-7776"/>
              <a:lumOff val="-4117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3372DA7-E5CE-49CF-8EA3-B9C308E47135}">
      <dsp:nvSpPr>
        <dsp:cNvPr id="0" name=""/>
        <dsp:cNvSpPr/>
      </dsp:nvSpPr>
      <dsp:spPr>
        <a:xfrm>
          <a:off x="421228" y="3659576"/>
          <a:ext cx="5520690" cy="590400"/>
        </a:xfrm>
        <a:prstGeom prst="roundRect">
          <a:avLst/>
        </a:prstGeom>
        <a:gradFill rotWithShape="0">
          <a:gsLst>
            <a:gs pos="0">
              <a:schemeClr val="accent2">
                <a:hueOff val="-6555403"/>
                <a:satOff val="-7776"/>
                <a:lumOff val="-4117"/>
                <a:alphaOff val="0"/>
                <a:shade val="15000"/>
                <a:satMod val="180000"/>
              </a:schemeClr>
            </a:gs>
            <a:gs pos="50000">
              <a:schemeClr val="accent2">
                <a:hueOff val="-6555403"/>
                <a:satOff val="-7776"/>
                <a:lumOff val="-4117"/>
                <a:alphaOff val="0"/>
                <a:shade val="45000"/>
                <a:satMod val="170000"/>
              </a:schemeClr>
            </a:gs>
            <a:gs pos="70000">
              <a:schemeClr val="accent2">
                <a:hueOff val="-6555403"/>
                <a:satOff val="-7776"/>
                <a:lumOff val="-4117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-6555403"/>
                <a:satOff val="-7776"/>
                <a:lumOff val="-4117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accent2">
              <a:hueOff val="-6555403"/>
              <a:satOff val="-7776"/>
              <a:lumOff val="-4117"/>
              <a:alphaOff val="0"/>
              <a:satMod val="3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8669" tIns="0" rIns="208669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/>
            <a:t>Показатели муниципальной системы управления качеством образования</a:t>
          </a:r>
        </a:p>
      </dsp:txBody>
      <dsp:txXfrm>
        <a:off x="450049" y="3688397"/>
        <a:ext cx="5463048" cy="53275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52A0B8-116E-4AC6-90A0-283E4CBCE469}">
      <dsp:nvSpPr>
        <dsp:cNvPr id="0" name=""/>
        <dsp:cNvSpPr/>
      </dsp:nvSpPr>
      <dsp:spPr>
        <a:xfrm>
          <a:off x="2890449" y="48620"/>
          <a:ext cx="2528263" cy="2528263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Подготовка приказов, отчетов, </a:t>
          </a:r>
          <a:r>
            <a:rPr lang="ru-RU" sz="1000" kern="1200" dirty="0"/>
            <a:t>аналитические справки</a:t>
          </a:r>
        </a:p>
      </dsp:txBody>
      <dsp:txXfrm>
        <a:off x="3182171" y="388963"/>
        <a:ext cx="1944818" cy="802237"/>
      </dsp:txXfrm>
    </dsp:sp>
    <dsp:sp modelId="{EF08D4A9-8F59-4B7F-8A05-43E82D28D02F}">
      <dsp:nvSpPr>
        <dsp:cNvPr id="0" name=""/>
        <dsp:cNvSpPr/>
      </dsp:nvSpPr>
      <dsp:spPr>
        <a:xfrm>
          <a:off x="4008719" y="1166891"/>
          <a:ext cx="2528263" cy="2528263"/>
        </a:xfrm>
        <a:prstGeom prst="ellipse">
          <a:avLst/>
        </a:prstGeom>
        <a:solidFill>
          <a:schemeClr val="accent2">
            <a:alpha val="50000"/>
            <a:hueOff val="-2185134"/>
            <a:satOff val="-2592"/>
            <a:lumOff val="-1372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/>
            <a:t>Совещание заместителей руководителей по учебной работе</a:t>
          </a:r>
        </a:p>
      </dsp:txBody>
      <dsp:txXfrm>
        <a:off x="5370092" y="1458613"/>
        <a:ext cx="972409" cy="1944818"/>
      </dsp:txXfrm>
    </dsp:sp>
    <dsp:sp modelId="{C86D4BF3-6B9C-4D3C-97DE-5200A9956DF1}">
      <dsp:nvSpPr>
        <dsp:cNvPr id="0" name=""/>
        <dsp:cNvSpPr/>
      </dsp:nvSpPr>
      <dsp:spPr>
        <a:xfrm>
          <a:off x="2890449" y="2285161"/>
          <a:ext cx="2528263" cy="2528263"/>
        </a:xfrm>
        <a:prstGeom prst="ellipse">
          <a:avLst/>
        </a:prstGeom>
        <a:solidFill>
          <a:schemeClr val="accent2">
            <a:alpha val="50000"/>
            <a:hueOff val="-4370269"/>
            <a:satOff val="-5184"/>
            <a:lumOff val="-2745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/>
            <a:t>Трансляция опыта, эффективных практик</a:t>
          </a:r>
        </a:p>
      </dsp:txBody>
      <dsp:txXfrm>
        <a:off x="3182171" y="3670844"/>
        <a:ext cx="1944818" cy="802237"/>
      </dsp:txXfrm>
    </dsp:sp>
    <dsp:sp modelId="{E7E3E86C-D9B7-4A71-9CDB-B2EB2D03F02C}">
      <dsp:nvSpPr>
        <dsp:cNvPr id="0" name=""/>
        <dsp:cNvSpPr/>
      </dsp:nvSpPr>
      <dsp:spPr>
        <a:xfrm>
          <a:off x="1772178" y="1166891"/>
          <a:ext cx="2528263" cy="2528263"/>
        </a:xfrm>
        <a:prstGeom prst="ellipse">
          <a:avLst/>
        </a:prstGeom>
        <a:solidFill>
          <a:schemeClr val="accent2">
            <a:alpha val="50000"/>
            <a:hueOff val="-6555403"/>
            <a:satOff val="-7776"/>
            <a:lumOff val="-4117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/>
            <a:t>Заседания педагогических сообществ</a:t>
          </a:r>
        </a:p>
      </dsp:txBody>
      <dsp:txXfrm>
        <a:off x="1966660" y="1458613"/>
        <a:ext cx="972409" cy="194481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B3F4AE-6706-43F7-B160-7431C0152A98}">
      <dsp:nvSpPr>
        <dsp:cNvPr id="0" name=""/>
        <dsp:cNvSpPr/>
      </dsp:nvSpPr>
      <dsp:spPr>
        <a:xfrm>
          <a:off x="1724809" y="1440"/>
          <a:ext cx="2587214" cy="1142655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kern="1200" dirty="0"/>
            <a:t>Перечень Школ</a:t>
          </a:r>
        </a:p>
      </dsp:txBody>
      <dsp:txXfrm>
        <a:off x="1724809" y="144272"/>
        <a:ext cx="2158718" cy="856991"/>
      </dsp:txXfrm>
    </dsp:sp>
    <dsp:sp modelId="{A022FF9E-3054-4C8B-A980-40E1EDAD4677}">
      <dsp:nvSpPr>
        <dsp:cNvPr id="0" name=""/>
        <dsp:cNvSpPr/>
      </dsp:nvSpPr>
      <dsp:spPr>
        <a:xfrm>
          <a:off x="0" y="1440"/>
          <a:ext cx="1724809" cy="1142655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accent2"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/>
            <a:t>Мониторинг школ</a:t>
          </a:r>
        </a:p>
      </dsp:txBody>
      <dsp:txXfrm>
        <a:off x="55780" y="57220"/>
        <a:ext cx="1613249" cy="1031095"/>
      </dsp:txXfrm>
    </dsp:sp>
    <dsp:sp modelId="{2EFB32D3-F39A-47BF-88A2-A3540BCABDB4}">
      <dsp:nvSpPr>
        <dsp:cNvPr id="0" name=""/>
        <dsp:cNvSpPr/>
      </dsp:nvSpPr>
      <dsp:spPr>
        <a:xfrm>
          <a:off x="1724809" y="1258361"/>
          <a:ext cx="2587214" cy="1142655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-2139641"/>
            <a:satOff val="-3575"/>
            <a:lumOff val="-328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-2139641"/>
              <a:satOff val="-3575"/>
              <a:lumOff val="-32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kern="1200" dirty="0"/>
            <a:t>Положительная динамика образовательных результатов</a:t>
          </a:r>
        </a:p>
      </dsp:txBody>
      <dsp:txXfrm>
        <a:off x="1724809" y="1401193"/>
        <a:ext cx="2158718" cy="856991"/>
      </dsp:txXfrm>
    </dsp:sp>
    <dsp:sp modelId="{385C8F7A-C847-4680-8751-A647805C5D93}">
      <dsp:nvSpPr>
        <dsp:cNvPr id="0" name=""/>
        <dsp:cNvSpPr/>
      </dsp:nvSpPr>
      <dsp:spPr>
        <a:xfrm>
          <a:off x="0" y="1258361"/>
          <a:ext cx="1724809" cy="1142655"/>
        </a:xfrm>
        <a:prstGeom prst="roundRect">
          <a:avLst/>
        </a:prstGeom>
        <a:gradFill rotWithShape="0">
          <a:gsLst>
            <a:gs pos="0">
              <a:schemeClr val="accent2">
                <a:hueOff val="-2185134"/>
                <a:satOff val="-2592"/>
                <a:lumOff val="-1372"/>
                <a:alphaOff val="0"/>
                <a:tint val="62000"/>
                <a:satMod val="180000"/>
              </a:schemeClr>
            </a:gs>
            <a:gs pos="65000">
              <a:schemeClr val="accent2">
                <a:hueOff val="-2185134"/>
                <a:satOff val="-2592"/>
                <a:lumOff val="-1372"/>
                <a:alphaOff val="0"/>
                <a:tint val="32000"/>
                <a:satMod val="250000"/>
              </a:schemeClr>
            </a:gs>
            <a:gs pos="100000">
              <a:schemeClr val="accent2">
                <a:hueOff val="-2185134"/>
                <a:satOff val="-2592"/>
                <a:lumOff val="-1372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/>
            <a:t>Разработка и реализация программ</a:t>
          </a:r>
        </a:p>
      </dsp:txBody>
      <dsp:txXfrm>
        <a:off x="55780" y="1314141"/>
        <a:ext cx="1613249" cy="1031095"/>
      </dsp:txXfrm>
    </dsp:sp>
    <dsp:sp modelId="{585BB398-4EE9-4BBD-A4C6-088CB0C50197}">
      <dsp:nvSpPr>
        <dsp:cNvPr id="0" name=""/>
        <dsp:cNvSpPr/>
      </dsp:nvSpPr>
      <dsp:spPr>
        <a:xfrm>
          <a:off x="1724809" y="2515281"/>
          <a:ext cx="2587214" cy="1142655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-4279282"/>
            <a:satOff val="-7151"/>
            <a:lumOff val="-655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-4279282"/>
              <a:satOff val="-7151"/>
              <a:lumOff val="-655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kern="1200" dirty="0"/>
            <a:t>Трансляция эффективных практик работы</a:t>
          </a:r>
        </a:p>
      </dsp:txBody>
      <dsp:txXfrm>
        <a:off x="1724809" y="2658113"/>
        <a:ext cx="2158718" cy="856991"/>
      </dsp:txXfrm>
    </dsp:sp>
    <dsp:sp modelId="{ED2A2D21-E9FB-43A5-B9FC-74CAB5036380}">
      <dsp:nvSpPr>
        <dsp:cNvPr id="0" name=""/>
        <dsp:cNvSpPr/>
      </dsp:nvSpPr>
      <dsp:spPr>
        <a:xfrm>
          <a:off x="0" y="2515281"/>
          <a:ext cx="1724809" cy="1142655"/>
        </a:xfrm>
        <a:prstGeom prst="roundRect">
          <a:avLst/>
        </a:prstGeom>
        <a:gradFill rotWithShape="0">
          <a:gsLst>
            <a:gs pos="0">
              <a:schemeClr val="accent2">
                <a:hueOff val="-4370269"/>
                <a:satOff val="-5184"/>
                <a:lumOff val="-2745"/>
                <a:alphaOff val="0"/>
                <a:tint val="62000"/>
                <a:satMod val="180000"/>
              </a:schemeClr>
            </a:gs>
            <a:gs pos="65000">
              <a:schemeClr val="accent2">
                <a:hueOff val="-4370269"/>
                <a:satOff val="-5184"/>
                <a:lumOff val="-2745"/>
                <a:alphaOff val="0"/>
                <a:tint val="32000"/>
                <a:satMod val="250000"/>
              </a:schemeClr>
            </a:gs>
            <a:gs pos="100000">
              <a:schemeClr val="accent2">
                <a:hueOff val="-4370269"/>
                <a:satOff val="-5184"/>
                <a:lumOff val="-2745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/>
            <a:t>Межшкольное сетевое взаимодействие</a:t>
          </a:r>
        </a:p>
      </dsp:txBody>
      <dsp:txXfrm>
        <a:off x="55780" y="2571061"/>
        <a:ext cx="1613249" cy="1031095"/>
      </dsp:txXfrm>
    </dsp:sp>
    <dsp:sp modelId="{31326342-D502-4061-85B9-1AFC24B0F1B1}">
      <dsp:nvSpPr>
        <dsp:cNvPr id="0" name=""/>
        <dsp:cNvSpPr/>
      </dsp:nvSpPr>
      <dsp:spPr>
        <a:xfrm>
          <a:off x="1724809" y="3772202"/>
          <a:ext cx="2587214" cy="1142655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-6418922"/>
            <a:satOff val="-10726"/>
            <a:lumOff val="-983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-6418922"/>
              <a:satOff val="-10726"/>
              <a:lumOff val="-983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kern="1200" dirty="0">
              <a:solidFill>
                <a:srgbClr val="FF0000"/>
              </a:solidFill>
            </a:rPr>
            <a:t>Повышение уровня профессиональных </a:t>
          </a:r>
          <a:r>
            <a:rPr lang="ru-RU" sz="1000" kern="1200" dirty="0" err="1">
              <a:solidFill>
                <a:srgbClr val="FF0000"/>
              </a:solidFill>
            </a:rPr>
            <a:t>компетенций+повышение</a:t>
          </a:r>
          <a:r>
            <a:rPr lang="ru-RU" sz="1000" kern="1200" dirty="0">
              <a:solidFill>
                <a:srgbClr val="FF0000"/>
              </a:solidFill>
            </a:rPr>
            <a:t> качества образования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000" kern="1200"/>
        </a:p>
      </dsp:txBody>
      <dsp:txXfrm>
        <a:off x="1724809" y="3915034"/>
        <a:ext cx="2158718" cy="856991"/>
      </dsp:txXfrm>
    </dsp:sp>
    <dsp:sp modelId="{2C6CDECC-01DE-4D73-83F9-760BFD683808}">
      <dsp:nvSpPr>
        <dsp:cNvPr id="0" name=""/>
        <dsp:cNvSpPr/>
      </dsp:nvSpPr>
      <dsp:spPr>
        <a:xfrm>
          <a:off x="0" y="3772202"/>
          <a:ext cx="1724809" cy="1142655"/>
        </a:xfrm>
        <a:prstGeom prst="roundRect">
          <a:avLst/>
        </a:prstGeom>
        <a:gradFill rotWithShape="0">
          <a:gsLst>
            <a:gs pos="0">
              <a:schemeClr val="accent2">
                <a:hueOff val="-6555403"/>
                <a:satOff val="-7776"/>
                <a:lumOff val="-4117"/>
                <a:alphaOff val="0"/>
                <a:tint val="62000"/>
                <a:satMod val="180000"/>
              </a:schemeClr>
            </a:gs>
            <a:gs pos="65000">
              <a:schemeClr val="accent2">
                <a:hueOff val="-6555403"/>
                <a:satOff val="-7776"/>
                <a:lumOff val="-4117"/>
                <a:alphaOff val="0"/>
                <a:tint val="32000"/>
                <a:satMod val="250000"/>
              </a:schemeClr>
            </a:gs>
            <a:gs pos="100000">
              <a:schemeClr val="accent2">
                <a:hueOff val="-6555403"/>
                <a:satOff val="-7776"/>
                <a:lumOff val="-4117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>
              <a:solidFill>
                <a:srgbClr val="FF0000"/>
              </a:solidFill>
            </a:rPr>
            <a:t>Адресная методическая помощь</a:t>
          </a:r>
        </a:p>
      </dsp:txBody>
      <dsp:txXfrm>
        <a:off x="55780" y="3827982"/>
        <a:ext cx="1613249" cy="10310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F5D0BF-5B16-4A4D-B72A-DE6C8E501B5B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D2D70A-9C10-4A39-8CBB-C6D7E823E1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06524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900B5-8355-4D77-8842-FEDAAE1D7D08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919C5-E7CF-454E-95B6-46E2579247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25638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900B5-8355-4D77-8842-FEDAAE1D7D08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919C5-E7CF-454E-95B6-46E2579247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4583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900B5-8355-4D77-8842-FEDAAE1D7D08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919C5-E7CF-454E-95B6-46E2579247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2509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900B5-8355-4D77-8842-FEDAAE1D7D08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919C5-E7CF-454E-95B6-46E2579247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8076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900B5-8355-4D77-8842-FEDAAE1D7D08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919C5-E7CF-454E-95B6-46E2579247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1548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900B5-8355-4D77-8842-FEDAAE1D7D08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919C5-E7CF-454E-95B6-46E2579247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72373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900B5-8355-4D77-8842-FEDAAE1D7D08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919C5-E7CF-454E-95B6-46E2579247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6293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900B5-8355-4D77-8842-FEDAAE1D7D08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919C5-E7CF-454E-95B6-46E2579247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6804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900B5-8355-4D77-8842-FEDAAE1D7D08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919C5-E7CF-454E-95B6-46E2579247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0849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900B5-8355-4D77-8842-FEDAAE1D7D08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919C5-E7CF-454E-95B6-46E2579247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287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900B5-8355-4D77-8842-FEDAAE1D7D08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919C5-E7CF-454E-95B6-46E2579247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6553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A900B5-8355-4D77-8842-FEDAAE1D7D08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E919C5-E7CF-454E-95B6-46E2579247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1186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BE10EC9-56EF-497D-9DA8-24ADA3C3A3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6637" y="1898218"/>
            <a:ext cx="7772400" cy="2387600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«Организация работы с школами </a:t>
            </a:r>
            <a:br>
              <a:rPr lang="ru-RU" sz="3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низкими образовательными результатами в муниципальном образовании «Город Березники»»</a:t>
            </a:r>
            <a:r>
              <a:rPr lang="ru-RU" sz="2700" dirty="0"/>
              <a:t/>
            </a:r>
            <a:br>
              <a:rPr lang="ru-RU" sz="2700" dirty="0"/>
            </a:br>
            <a:endParaRPr lang="ru-RU" sz="27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856F5997-AF8B-4276-B96B-15C331152F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00760" y="4775056"/>
            <a:ext cx="6858000" cy="1655762"/>
          </a:xfrm>
        </p:spPr>
        <p:txBody>
          <a:bodyPr>
            <a:normAutofit/>
          </a:bodyPr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r>
              <a:rPr lang="ru-RU" sz="1400" b="1" dirty="0">
                <a:solidFill>
                  <a:srgbClr val="7030A0"/>
                </a:solidFill>
              </a:rPr>
              <a:t>29.11.2022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3DFC5B5A-A2B7-4B1F-A470-ACE872E9A3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46409" y="4997122"/>
            <a:ext cx="2441660" cy="1339712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2155729B-49E1-47EC-91AC-C398FB1453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1129" y="146002"/>
            <a:ext cx="2303929" cy="1346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14325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3FC02DF-BFB3-4EDF-A4E7-CD36CE8AC7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>
                <a:solidFill>
                  <a:srgbClr val="7030A0"/>
                </a:solidFill>
              </a:rPr>
              <a:t>Ожидаемый результат</a:t>
            </a:r>
          </a:p>
        </p:txBody>
      </p:sp>
      <p:graphicFrame>
        <p:nvGraphicFramePr>
          <p:cNvPr id="8" name="Таблица 8">
            <a:extLst>
              <a:ext uri="{FF2B5EF4-FFF2-40B4-BE49-F238E27FC236}">
                <a16:creationId xmlns:a16="http://schemas.microsoft.com/office/drawing/2014/main" xmlns="" id="{89F8F743-789B-4828-B4FD-8C39E7BDD1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7548937"/>
              </p:ext>
            </p:extLst>
          </p:nvPr>
        </p:nvGraphicFramePr>
        <p:xfrm>
          <a:off x="880730" y="1497513"/>
          <a:ext cx="7493375" cy="371856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4380386">
                  <a:extLst>
                    <a:ext uri="{9D8B030D-6E8A-4147-A177-3AD203B41FA5}">
                      <a16:colId xmlns:a16="http://schemas.microsoft.com/office/drawing/2014/main" xmlns="" val="2208886441"/>
                    </a:ext>
                  </a:extLst>
                </a:gridCol>
                <a:gridCol w="1597955">
                  <a:extLst>
                    <a:ext uri="{9D8B030D-6E8A-4147-A177-3AD203B41FA5}">
                      <a16:colId xmlns:a16="http://schemas.microsoft.com/office/drawing/2014/main" xmlns="" val="979258624"/>
                    </a:ext>
                  </a:extLst>
                </a:gridCol>
                <a:gridCol w="1515034">
                  <a:extLst>
                    <a:ext uri="{9D8B030D-6E8A-4147-A177-3AD203B41FA5}">
                      <a16:colId xmlns:a16="http://schemas.microsoft.com/office/drawing/2014/main" xmlns="" val="1443371878"/>
                    </a:ext>
                  </a:extLst>
                </a:gridCol>
              </a:tblGrid>
              <a:tr h="36830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Наименование показателя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Плановое значение показателя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Фактическое значение показателя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46986229"/>
                  </a:ext>
                </a:extLst>
              </a:tr>
              <a:tr h="368300">
                <a:tc>
                  <a:txBody>
                    <a:bodyPr/>
                    <a:lstStyle/>
                    <a:p>
                      <a:pPr algn="l"/>
                      <a:r>
                        <a:rPr lang="ru-RU" sz="1600" dirty="0"/>
                        <a:t>Выявление ШНОР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Не более 8 школ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949619128"/>
                  </a:ext>
                </a:extLst>
              </a:tr>
              <a:tr h="368300">
                <a:tc>
                  <a:txBody>
                    <a:bodyPr/>
                    <a:lstStyle/>
                    <a:p>
                      <a:pPr algn="l"/>
                      <a:r>
                        <a:rPr lang="ru-RU" sz="1600" dirty="0"/>
                        <a:t>Определение динамики образовательных результатов в ШНОР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Не менее 6 школ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6 </a:t>
                      </a:r>
                      <a:r>
                        <a:rPr lang="ru-RU" sz="1600" dirty="0"/>
                        <a:t>школ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613055265"/>
                  </a:ext>
                </a:extLst>
              </a:tr>
              <a:tr h="368300">
                <a:tc>
                  <a:txBody>
                    <a:bodyPr/>
                    <a:lstStyle/>
                    <a:p>
                      <a:pPr algn="l"/>
                      <a:r>
                        <a:rPr lang="ru-RU" sz="1600" dirty="0"/>
                        <a:t>Мониторинг ресурсных дефицитов</a:t>
                      </a:r>
                    </a:p>
                    <a:p>
                      <a:pPr algn="l"/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Выявлены-8, устранены-2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48393583"/>
                  </a:ext>
                </a:extLst>
              </a:tr>
              <a:tr h="368300">
                <a:tc>
                  <a:txBody>
                    <a:bodyPr/>
                    <a:lstStyle/>
                    <a:p>
                      <a:pPr algn="l"/>
                      <a:r>
                        <a:rPr lang="ru-RU" sz="1600" dirty="0"/>
                        <a:t>Мониторинг образовательных результатов в школах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Не более 6 школ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01927449"/>
                  </a:ext>
                </a:extLst>
              </a:tr>
              <a:tr h="368300">
                <a:tc>
                  <a:txBody>
                    <a:bodyPr/>
                    <a:lstStyle/>
                    <a:p>
                      <a:pPr algn="l"/>
                      <a:r>
                        <a:rPr lang="ru-RU" sz="1600" dirty="0"/>
                        <a:t>Профилактика учебной неуспешности</a:t>
                      </a:r>
                    </a:p>
                    <a:p>
                      <a:pPr algn="l"/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20 школ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61729570"/>
                  </a:ext>
                </a:extLst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7043" y="4895273"/>
            <a:ext cx="2516957" cy="18877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916021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AC6CECA-C5E0-4F78-8F2D-84027FA55A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Школы муниципального образования «Город Березники»</a:t>
            </a:r>
          </a:p>
        </p:txBody>
      </p:sp>
      <p:graphicFrame>
        <p:nvGraphicFramePr>
          <p:cNvPr id="8" name="Объект 7">
            <a:extLst>
              <a:ext uri="{FF2B5EF4-FFF2-40B4-BE49-F238E27FC236}">
                <a16:creationId xmlns:a16="http://schemas.microsoft.com/office/drawing/2014/main" xmlns="" id="{B3848FB1-BFD7-4664-BCF1-1C1034097E78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507571752"/>
              </p:ext>
            </p:extLst>
          </p:nvPr>
        </p:nvGraphicFramePr>
        <p:xfrm>
          <a:off x="628650" y="2226469"/>
          <a:ext cx="3886200" cy="3263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Объект 10">
            <a:extLst>
              <a:ext uri="{FF2B5EF4-FFF2-40B4-BE49-F238E27FC236}">
                <a16:creationId xmlns:a16="http://schemas.microsoft.com/office/drawing/2014/main" xmlns="" id="{F73552DC-4646-40AA-BC1F-182DA3A49FE1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798322056"/>
              </p:ext>
            </p:extLst>
          </p:nvPr>
        </p:nvGraphicFramePr>
        <p:xfrm>
          <a:off x="4629150" y="1825625"/>
          <a:ext cx="38862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9725181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41F4453-49C7-4B7B-B85E-4BA273B95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111405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solidFill>
                  <a:srgbClr val="7030A0"/>
                </a:solidFill>
              </a:rPr>
              <a:t>Организация работы с ШНОР</a:t>
            </a:r>
          </a:p>
        </p:txBody>
      </p:sp>
      <p:graphicFrame>
        <p:nvGraphicFramePr>
          <p:cNvPr id="4" name="Схема 3">
            <a:extLst>
              <a:ext uri="{FF2B5EF4-FFF2-40B4-BE49-F238E27FC236}">
                <a16:creationId xmlns:a16="http://schemas.microsoft.com/office/drawing/2014/main" xmlns="" id="{A7C67A11-6DB4-44FD-A37F-D64237BB279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69812227"/>
              </p:ext>
            </p:extLst>
          </p:nvPr>
        </p:nvGraphicFramePr>
        <p:xfrm>
          <a:off x="744069" y="1963271"/>
          <a:ext cx="8005483" cy="43457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08BBE1DC-E219-4A74-B705-60D09D75729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4069" y="4136139"/>
            <a:ext cx="2581849" cy="2823011"/>
          </a:xfrm>
          <a:prstGeom prst="rect">
            <a:avLst/>
          </a:prstGeom>
        </p:spPr>
      </p:pic>
      <p:sp>
        <p:nvSpPr>
          <p:cNvPr id="9" name="Выноска: стрелка вниз 8">
            <a:extLst>
              <a:ext uri="{FF2B5EF4-FFF2-40B4-BE49-F238E27FC236}">
                <a16:creationId xmlns:a16="http://schemas.microsoft.com/office/drawing/2014/main" xmlns="" id="{B7415449-0E86-4680-8B5C-6786A39505C9}"/>
              </a:ext>
            </a:extLst>
          </p:cNvPr>
          <p:cNvSpPr/>
          <p:nvPr/>
        </p:nvSpPr>
        <p:spPr>
          <a:xfrm>
            <a:off x="1541929" y="4204447"/>
            <a:ext cx="986118" cy="510988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ШНОР</a:t>
            </a:r>
          </a:p>
        </p:txBody>
      </p:sp>
    </p:spTree>
    <p:extLst>
      <p:ext uri="{BB962C8B-B14F-4D97-AF65-F5344CB8AC3E}">
        <p14:creationId xmlns:p14="http://schemas.microsoft.com/office/powerpoint/2010/main" val="32080792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48BA67C-768E-4301-875C-BB3AB9B487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>
                <a:solidFill>
                  <a:srgbClr val="7030A0"/>
                </a:solidFill>
              </a:rPr>
              <a:t>Муниципальная модель работы </a:t>
            </a:r>
            <a:br>
              <a:rPr lang="ru-RU" sz="3600" dirty="0">
                <a:solidFill>
                  <a:srgbClr val="7030A0"/>
                </a:solidFill>
              </a:rPr>
            </a:br>
            <a:r>
              <a:rPr lang="ru-RU" sz="3600" dirty="0">
                <a:solidFill>
                  <a:srgbClr val="7030A0"/>
                </a:solidFill>
              </a:rPr>
              <a:t>с ШНОР</a:t>
            </a:r>
          </a:p>
        </p:txBody>
      </p:sp>
      <p:graphicFrame>
        <p:nvGraphicFramePr>
          <p:cNvPr id="21" name="Объект 20">
            <a:extLst>
              <a:ext uri="{FF2B5EF4-FFF2-40B4-BE49-F238E27FC236}">
                <a16:creationId xmlns:a16="http://schemas.microsoft.com/office/drawing/2014/main" xmlns="" id="{221F477A-5960-4846-9EBA-AA7441BF851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24759251"/>
              </p:ext>
            </p:extLst>
          </p:nvPr>
        </p:nvGraphicFramePr>
        <p:xfrm>
          <a:off x="628650" y="1825625"/>
          <a:ext cx="78867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224459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xmlns="" id="{861CBBA2-8750-46CB-86A1-CA8BB121F6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49" y="365127"/>
            <a:ext cx="8219515" cy="1131980"/>
          </a:xfrm>
        </p:spPr>
        <p:txBody>
          <a:bodyPr>
            <a:normAutofit/>
          </a:bodyPr>
          <a:lstStyle/>
          <a:p>
            <a:pPr algn="ctr"/>
            <a:r>
              <a:rPr lang="ru-RU" sz="3600" dirty="0">
                <a:solidFill>
                  <a:srgbClr val="7030A0"/>
                </a:solidFill>
              </a:rPr>
              <a:t>Разработка нормативных документов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xmlns="" id="{A69B49DE-66DA-4843-A55C-5D2CC5E5293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06927109"/>
              </p:ext>
            </p:extLst>
          </p:nvPr>
        </p:nvGraphicFramePr>
        <p:xfrm>
          <a:off x="628650" y="1210234"/>
          <a:ext cx="7886700" cy="53967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132681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A356E4C-7541-4781-B488-3BEE2D6E33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167839"/>
          </a:xfrm>
        </p:spPr>
        <p:txBody>
          <a:bodyPr>
            <a:normAutofit/>
          </a:bodyPr>
          <a:lstStyle/>
          <a:p>
            <a:pPr algn="ctr"/>
            <a:r>
              <a:rPr lang="ru-RU" sz="3600" dirty="0">
                <a:solidFill>
                  <a:srgbClr val="7030A0"/>
                </a:solidFill>
              </a:rPr>
              <a:t>Оказание адресной методической помощи</a:t>
            </a:r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xmlns="" id="{3D2744F1-89AB-4DC9-8FEB-5CC48C1B69C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1630663"/>
              </p:ext>
            </p:extLst>
          </p:nvPr>
        </p:nvGraphicFramePr>
        <p:xfrm>
          <a:off x="628650" y="1825625"/>
          <a:ext cx="78867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771456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AC408CE-5256-435C-AFC5-59AF81D548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>
                <a:solidFill>
                  <a:srgbClr val="7030A0"/>
                </a:solidFill>
              </a:rPr>
              <a:t>Организационно-методическое сопровождение работы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xmlns="" id="{832B43A5-847B-437D-9D78-0E49DDE74E5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65866962"/>
              </p:ext>
            </p:extLst>
          </p:nvPr>
        </p:nvGraphicFramePr>
        <p:xfrm>
          <a:off x="628650" y="1825625"/>
          <a:ext cx="8309162" cy="48620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4CD90A6D-D47A-4896-B630-978EC2905B54}"/>
              </a:ext>
            </a:extLst>
          </p:cNvPr>
          <p:cNvSpPr txBox="1"/>
          <p:nvPr/>
        </p:nvSpPr>
        <p:spPr>
          <a:xfrm>
            <a:off x="4661647" y="3550024"/>
            <a:ext cx="2599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Ш</a:t>
            </a:r>
          </a:p>
          <a:p>
            <a:r>
              <a:rPr lang="ru-RU" b="1" dirty="0">
                <a:solidFill>
                  <a:srgbClr val="FF0000"/>
                </a:solidFill>
              </a:rPr>
              <a:t>Н</a:t>
            </a:r>
          </a:p>
          <a:p>
            <a:r>
              <a:rPr lang="ru-RU" b="1" dirty="0">
                <a:solidFill>
                  <a:srgbClr val="FF0000"/>
                </a:solidFill>
              </a:rPr>
              <a:t>О</a:t>
            </a:r>
          </a:p>
          <a:p>
            <a:r>
              <a:rPr lang="ru-RU" b="1" dirty="0">
                <a:solidFill>
                  <a:srgbClr val="FF0000"/>
                </a:solidFill>
              </a:rPr>
              <a:t>Р</a:t>
            </a:r>
          </a:p>
        </p:txBody>
      </p:sp>
    </p:spTree>
    <p:extLst>
      <p:ext uri="{BB962C8B-B14F-4D97-AF65-F5344CB8AC3E}">
        <p14:creationId xmlns:p14="http://schemas.microsoft.com/office/powerpoint/2010/main" val="36944960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882D2D9-2119-4957-87CE-100293B0F0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8302914" cy="909492"/>
          </a:xfrm>
        </p:spPr>
        <p:txBody>
          <a:bodyPr>
            <a:normAutofit/>
          </a:bodyPr>
          <a:lstStyle/>
          <a:p>
            <a:pPr algn="ctr"/>
            <a:r>
              <a:rPr lang="ru-RU" sz="3600" dirty="0">
                <a:solidFill>
                  <a:srgbClr val="7030A0"/>
                </a:solidFill>
              </a:rPr>
              <a:t>Проект «Школы, которым доверяем»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49" y="1477818"/>
            <a:ext cx="8081241" cy="4699145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ru-RU" b="1" u="sng" dirty="0">
                <a:solidFill>
                  <a:schemeClr val="accent2">
                    <a:lumMod val="75000"/>
                  </a:schemeClr>
                </a:solidFill>
              </a:rPr>
              <a:t>Цель</a:t>
            </a:r>
            <a:r>
              <a:rPr lang="ru-RU" b="1" u="sng" dirty="0"/>
              <a:t>:</a:t>
            </a:r>
            <a:r>
              <a:rPr lang="ru-RU" dirty="0"/>
              <a:t>  повышение качества образования в школах с низкими образовательными результатами обучающихся на основе оказания мер адресной методической и ресурсной поддержки, разработанной с учетом результатов предварительной комплексной диагностики конкретной школы.</a:t>
            </a:r>
          </a:p>
          <a:p>
            <a:pPr marL="0" indent="0" algn="just">
              <a:buNone/>
            </a:pPr>
            <a:r>
              <a:rPr lang="ru-RU" b="1" u="sng" dirty="0">
                <a:solidFill>
                  <a:schemeClr val="accent3">
                    <a:lumMod val="75000"/>
                  </a:schemeClr>
                </a:solidFill>
              </a:rPr>
              <a:t>Задачи</a:t>
            </a:r>
            <a:r>
              <a:rPr lang="ru-RU" b="1" u="sng" dirty="0"/>
              <a:t>:</a:t>
            </a:r>
          </a:p>
          <a:p>
            <a:pPr algn="just"/>
            <a:r>
              <a:rPr lang="ru-RU" dirty="0"/>
              <a:t>определение причин и условий НОР в школе;</a:t>
            </a:r>
          </a:p>
          <a:p>
            <a:pPr algn="just"/>
            <a:r>
              <a:rPr lang="ru-RU" dirty="0"/>
              <a:t>разработка комплекса мер методической, ресурсной поддержки школы;</a:t>
            </a:r>
          </a:p>
          <a:p>
            <a:pPr algn="just"/>
            <a:r>
              <a:rPr lang="ru-RU" dirty="0"/>
              <a:t>выстраивание сетевого взаимодействия школы с другими организациями, в том числе образовательными;</a:t>
            </a:r>
          </a:p>
          <a:p>
            <a:pPr algn="just"/>
            <a:r>
              <a:rPr lang="ru-RU" dirty="0"/>
              <a:t>повышение уровня профессиональных компетенций педагогических и административно-управленческих  команд.</a:t>
            </a:r>
          </a:p>
          <a:p>
            <a:pPr marL="0" indent="0">
              <a:buNone/>
            </a:pPr>
            <a:endParaRPr lang="ru-RU" dirty="0"/>
          </a:p>
        </p:txBody>
      </p:sp>
      <p:grpSp>
        <p:nvGrpSpPr>
          <p:cNvPr id="6" name="Объект 3"/>
          <p:cNvGrpSpPr/>
          <p:nvPr/>
        </p:nvGrpSpPr>
        <p:grpSpPr bwMode="auto">
          <a:xfrm>
            <a:off x="614593" y="5312250"/>
            <a:ext cx="7992888" cy="1573635"/>
            <a:chOff x="0" y="0"/>
            <a:chExt cx="7992888" cy="1573635"/>
          </a:xfrm>
        </p:grpSpPr>
        <p:sp>
          <p:nvSpPr>
            <p:cNvPr id="7" name="Стрелка вправо 6"/>
            <p:cNvSpPr/>
            <p:nvPr/>
          </p:nvSpPr>
          <p:spPr bwMode="auto">
            <a:xfrm>
              <a:off x="599466" y="0"/>
              <a:ext cx="6793954" cy="1573635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4F81BD">
                <a:tint val="40000"/>
                <a:hueOff val="0"/>
                <a:satOff val="0"/>
                <a:lumOff val="0"/>
                <a:alphaOff val="0"/>
              </a:srgbClr>
            </a:solidFill>
            <a:ln>
              <a:noFill/>
            </a:ln>
            <a:effectLst/>
          </p:spPr>
        </p:sp>
        <p:sp>
          <p:nvSpPr>
            <p:cNvPr id="8" name="Скругленный прямоугольник 7"/>
            <p:cNvSpPr/>
            <p:nvPr/>
          </p:nvSpPr>
          <p:spPr bwMode="auto">
            <a:xfrm>
              <a:off x="3033" y="485636"/>
              <a:ext cx="1513660" cy="629454"/>
            </a:xfrm>
            <a:prstGeom prst="roundRect">
              <a:avLst>
                <a:gd name="adj" fmla="val 16667"/>
              </a:avLst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spcFirstLastPara="0" vert="horz" wrap="square" lIns="41910" tIns="41910" rIns="41910" bIns="41910" numCol="1" spcCol="1270" anchor="ctr" anchorCtr="0">
              <a:noAutofit/>
            </a:bodyPr>
            <a:lstStyle/>
            <a:p>
              <a:pPr marL="0" marR="0" lvl="0" indent="0" algn="ctr" defTabSz="48895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1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Arial"/>
                  <a:cs typeface="Arial"/>
                </a:rPr>
                <a:t>Тьюторство</a:t>
              </a:r>
            </a:p>
          </p:txBody>
        </p:sp>
        <p:sp>
          <p:nvSpPr>
            <p:cNvPr id="9" name="Скругленный прямоугольник 8"/>
            <p:cNvSpPr/>
            <p:nvPr/>
          </p:nvSpPr>
          <p:spPr bwMode="auto">
            <a:xfrm>
              <a:off x="1619992" y="472090"/>
              <a:ext cx="1513660" cy="629454"/>
            </a:xfrm>
            <a:prstGeom prst="roundRect">
              <a:avLst>
                <a:gd name="adj" fmla="val 16667"/>
              </a:avLst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spcFirstLastPara="0" vert="horz" wrap="square" lIns="41910" tIns="41910" rIns="41910" bIns="41910" numCol="1" spcCol="1270" anchor="ctr" anchorCtr="0">
              <a:noAutofit/>
            </a:bodyPr>
            <a:lstStyle/>
            <a:p>
              <a:pPr marL="0" marR="0" lvl="0" indent="0" algn="ctr" defTabSz="48895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1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Arial"/>
                  <a:cs typeface="Arial"/>
                </a:rPr>
                <a:t>Адресная помощь</a:t>
              </a:r>
            </a:p>
          </p:txBody>
        </p:sp>
        <p:sp>
          <p:nvSpPr>
            <p:cNvPr id="10" name="Скругленный прямоугольник 9"/>
            <p:cNvSpPr/>
            <p:nvPr/>
          </p:nvSpPr>
          <p:spPr bwMode="auto">
            <a:xfrm>
              <a:off x="3239613" y="472090"/>
              <a:ext cx="1513660" cy="629454"/>
            </a:xfrm>
            <a:prstGeom prst="roundRect">
              <a:avLst>
                <a:gd name="adj" fmla="val 16667"/>
              </a:avLst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spcFirstLastPara="0" vert="horz" wrap="square" lIns="41910" tIns="41910" rIns="41910" bIns="41910" numCol="1" spcCol="1270" anchor="ctr" anchorCtr="0">
              <a:noAutofit/>
            </a:bodyPr>
            <a:lstStyle/>
            <a:p>
              <a:pPr marL="0" marR="0" lvl="0" indent="0" algn="ctr" defTabSz="48895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1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Arial"/>
                  <a:cs typeface="Arial"/>
                </a:rPr>
                <a:t>Управление по результатам</a:t>
              </a:r>
            </a:p>
          </p:txBody>
        </p:sp>
        <p:sp>
          <p:nvSpPr>
            <p:cNvPr id="11" name="Скругленный прямоугольник 10"/>
            <p:cNvSpPr/>
            <p:nvPr/>
          </p:nvSpPr>
          <p:spPr bwMode="auto">
            <a:xfrm>
              <a:off x="4891979" y="460602"/>
              <a:ext cx="1513660" cy="629454"/>
            </a:xfrm>
            <a:prstGeom prst="roundRect">
              <a:avLst>
                <a:gd name="adj" fmla="val 16667"/>
              </a:avLst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spcFirstLastPara="0" vert="horz" wrap="square" lIns="41910" tIns="41910" rIns="41910" bIns="41910" numCol="1" spcCol="1270" anchor="ctr" anchorCtr="0">
              <a:noAutofit/>
            </a:bodyPr>
            <a:lstStyle/>
            <a:p>
              <a:pPr marL="0" marR="0" lvl="0" indent="0" algn="ctr" defTabSz="48895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1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Arial"/>
                  <a:cs typeface="Arial"/>
                </a:rPr>
                <a:t>Элементы бережливого производства</a:t>
              </a:r>
            </a:p>
          </p:txBody>
        </p:sp>
        <p:sp>
          <p:nvSpPr>
            <p:cNvPr id="12" name="Скругленный прямоугольник 11"/>
            <p:cNvSpPr/>
            <p:nvPr/>
          </p:nvSpPr>
          <p:spPr bwMode="auto">
            <a:xfrm>
              <a:off x="6479227" y="460602"/>
              <a:ext cx="1513660" cy="629454"/>
            </a:xfrm>
            <a:prstGeom prst="roundRect">
              <a:avLst>
                <a:gd name="adj" fmla="val 16667"/>
              </a:avLst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spcFirstLastPara="0" vert="horz" wrap="square" lIns="41910" tIns="41910" rIns="41910" bIns="41910" numCol="1" spcCol="1270" anchor="ctr" anchorCtr="0">
              <a:noAutofit/>
            </a:bodyPr>
            <a:lstStyle/>
            <a:p>
              <a:pPr marL="0" marR="0" lvl="0" indent="0" algn="ctr" defTabSz="48895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1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Arial"/>
                  <a:cs typeface="Arial"/>
                </a:rPr>
                <a:t>Сетевое взаимодействие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646529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2703349-A482-4493-85D0-BCB8958D77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dirty="0">
                <a:solidFill>
                  <a:srgbClr val="7030A0"/>
                </a:solidFill>
              </a:rPr>
              <a:t>Реализация муниципальной программы повышения качества образования в ШНОР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xmlns="" id="{CDE71A3D-1E6C-4CF9-B987-FA0834F3FCC3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310416300"/>
              </p:ext>
            </p:extLst>
          </p:nvPr>
        </p:nvGraphicFramePr>
        <p:xfrm>
          <a:off x="4724400" y="1690689"/>
          <a:ext cx="4312024" cy="49162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Объект 4">
            <a:extLst>
              <a:ext uri="{FF2B5EF4-FFF2-40B4-BE49-F238E27FC236}">
                <a16:creationId xmlns:a16="http://schemas.microsoft.com/office/drawing/2014/main" xmlns="" id="{F2F45B46-233D-4584-9A84-847E596FEC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63338" y="1852518"/>
            <a:ext cx="3886200" cy="4754469"/>
          </a:xfrm>
        </p:spPr>
        <p:txBody>
          <a:bodyPr>
            <a:normAutofit fontScale="25000" lnSpcReduction="20000"/>
          </a:bodyPr>
          <a:lstStyle/>
          <a:p>
            <a:pPr marL="0" indent="0" algn="just">
              <a:buNone/>
            </a:pPr>
            <a:r>
              <a:rPr lang="ru-RU" sz="4400" b="1" u="sng" dirty="0"/>
              <a:t>Цель:</a:t>
            </a:r>
            <a:r>
              <a:rPr lang="ru-RU" sz="4400" dirty="0"/>
              <a:t> обеспечение доступности качественного образования для всех обучающихся и совершенствования механизмов управления качеством образовательных результатов и образовательной деятельности через адресную поддержку и сопровождение школ с низкими образовательными результатами и/или функционирующих в зоне риска снижения образовательных результатов </a:t>
            </a:r>
          </a:p>
          <a:p>
            <a:pPr marL="0" indent="0" algn="just">
              <a:buNone/>
            </a:pPr>
            <a:r>
              <a:rPr lang="ru-RU" sz="4400" b="1" u="sng" dirty="0"/>
              <a:t>Задачи:</a:t>
            </a:r>
          </a:p>
          <a:p>
            <a:pPr marL="0" indent="0" algn="just">
              <a:buNone/>
            </a:pPr>
            <a:r>
              <a:rPr lang="ru-RU" sz="4400" dirty="0"/>
              <a:t>1.Разработать механизм выявления и план мероприятий по поддержке и сопровождению Школ.</a:t>
            </a:r>
          </a:p>
          <a:p>
            <a:pPr marL="0" indent="0" algn="just">
              <a:buNone/>
            </a:pPr>
            <a:r>
              <a:rPr lang="ru-RU" sz="4400" dirty="0"/>
              <a:t>2.Организовать адресное повышение квалификации административных команд и педагогических работников Школ (в обязательном порядке для учителей, имеющих низкие образовательные результаты обучающихся по преподаваемому предмету).</a:t>
            </a:r>
          </a:p>
          <a:p>
            <a:pPr marL="0" indent="0" algn="just">
              <a:buNone/>
            </a:pPr>
            <a:r>
              <a:rPr lang="ru-RU" sz="4400" dirty="0"/>
              <a:t>3.Обеспечить эффективное межшкольное сетевое взаимодействие Школ со школами с высокими результатами обучения.</a:t>
            </a:r>
          </a:p>
          <a:p>
            <a:pPr marL="0" indent="0" algn="just">
              <a:buNone/>
            </a:pPr>
            <a:r>
              <a:rPr lang="ru-RU" sz="4400" dirty="0"/>
              <a:t>4.Обеспечить принятие мер и управленческих решений, направленных  на преодоление факторов, обуславливающих низкие результаты обучения, на основании анализа результатов внешних и внутренних мониторингов.</a:t>
            </a:r>
          </a:p>
          <a:p>
            <a:pPr marL="0" indent="0" algn="just">
              <a:buNone/>
            </a:pPr>
            <a:r>
              <a:rPr lang="ru-RU" sz="4400" dirty="0"/>
              <a:t>5.Обеспечить проведение с руководителями Школ мероприятий, направленных на повышение качества образовательных результатов обучающихся.</a:t>
            </a:r>
          </a:p>
          <a:p>
            <a:pPr marL="0" indent="0" algn="just">
              <a:buNone/>
            </a:pPr>
            <a:r>
              <a:rPr lang="ru-RU" sz="4400" dirty="0"/>
              <a:t>6.Организовать трансляцию лучших институциональных практик по повышению качества образования в Школах.</a:t>
            </a:r>
          </a:p>
          <a:p>
            <a:pPr marL="0" indent="0" algn="just">
              <a:buNone/>
            </a:pPr>
            <a:r>
              <a:rPr lang="ru-RU" sz="4400" dirty="0"/>
              <a:t>7.Обеспечить информационно-методическое сопровождение работы  по поддержке и сопровождению Школ.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29505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Другая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Глянец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tint val="95000"/>
              <a:shade val="95000"/>
              <a:satMod val="120000"/>
            </a:schemeClr>
          </a:solidFill>
          <a:prstDash val="solid"/>
        </a:ln>
        <a:ln w="55000" cap="flat" cmpd="thickThin" algn="ctr">
          <a:solidFill>
            <a:schemeClr val="phClr">
              <a:tint val="90000"/>
              <a:satMod val="130000"/>
            </a:schemeClr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689</TotalTime>
  <Words>506</Words>
  <Application>Microsoft Office PowerPoint</Application>
  <PresentationFormat>Экран (4:3)</PresentationFormat>
  <Paragraphs>84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Office Theme</vt:lpstr>
      <vt:lpstr>«Организация работы с школами  с низкими образовательными результатами в муниципальном образовании «Город Березники»» </vt:lpstr>
      <vt:lpstr>Школы муниципального образования «Город Березники»</vt:lpstr>
      <vt:lpstr>Организация работы с ШНОР</vt:lpstr>
      <vt:lpstr>Муниципальная модель работы  с ШНОР</vt:lpstr>
      <vt:lpstr>Разработка нормативных документов</vt:lpstr>
      <vt:lpstr>Оказание адресной методической помощи</vt:lpstr>
      <vt:lpstr>Организационно-методическое сопровождение работы</vt:lpstr>
      <vt:lpstr>Проект «Школы, которым доверяем»</vt:lpstr>
      <vt:lpstr>Реализация муниципальной программы повышения качества образования в ШНОР</vt:lpstr>
      <vt:lpstr>Ожидаемый результат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«Организация работы с школами с низкими образовательными результатами в муниципалитете» </dc:title>
  <dc:creator>Ирина</dc:creator>
  <cp:lastModifiedBy>uchspec3</cp:lastModifiedBy>
  <cp:revision>39</cp:revision>
  <cp:lastPrinted>2022-11-28T09:16:50Z</cp:lastPrinted>
  <dcterms:created xsi:type="dcterms:W3CDTF">2022-11-27T07:38:57Z</dcterms:created>
  <dcterms:modified xsi:type="dcterms:W3CDTF">2022-11-29T04:00:07Z</dcterms:modified>
</cp:coreProperties>
</file>